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4"/>
  </p:notesMasterIdLst>
  <p:sldIdLst>
    <p:sldId id="295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1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2" r:id="rId39"/>
    <p:sldId id="288" r:id="rId40"/>
    <p:sldId id="289" r:id="rId41"/>
    <p:sldId id="290" r:id="rId42"/>
    <p:sldId id="294" r:id="rId4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664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EACF6-2D40-2741-87A6-84D809F6B28B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939A-3F4A-7246-A859-6AEE45B20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6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what</a:t>
            </a:r>
            <a:r>
              <a:rPr lang="en-US" baseline="0" dirty="0" smtClean="0"/>
              <a:t> is the path difference between the two rays of light?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6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value of m leads to</a:t>
            </a:r>
            <a:r>
              <a:rPr lang="en-US" baseline="0" dirty="0" smtClean="0"/>
              <a:t> destructive interference?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= Constructive Interference</a:t>
            </a:r>
          </a:p>
          <a:p>
            <a:r>
              <a:rPr lang="en-US" dirty="0" smtClean="0"/>
              <a:t>Minima = Destructive</a:t>
            </a:r>
            <a:r>
              <a:rPr lang="en-US" baseline="0" dirty="0" smtClean="0"/>
              <a:t>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= Constructive Interference</a:t>
            </a:r>
          </a:p>
          <a:p>
            <a:r>
              <a:rPr lang="en-US" dirty="0" smtClean="0"/>
              <a:t>Minima = Destructive</a:t>
            </a:r>
            <a:r>
              <a:rPr lang="en-US" baseline="0" dirty="0" smtClean="0"/>
              <a:t>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</a:t>
            </a:r>
            <a:r>
              <a:rPr lang="en-US" baseline="0" dirty="0" smtClean="0"/>
              <a:t> an equation for when waves are at a maxima</a:t>
            </a:r>
          </a:p>
          <a:p>
            <a:r>
              <a:rPr lang="en-US" baseline="0" dirty="0" smtClean="0"/>
              <a:t>Generate an equation for when waves are at a minima.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= Constructive Interference</a:t>
            </a:r>
          </a:p>
          <a:p>
            <a:r>
              <a:rPr lang="en-US" dirty="0" smtClean="0"/>
              <a:t>Minima = Destructive</a:t>
            </a:r>
            <a:r>
              <a:rPr lang="en-US" baseline="0" dirty="0" smtClean="0"/>
              <a:t> Interference</a:t>
            </a:r>
          </a:p>
          <a:p>
            <a:r>
              <a:rPr lang="en-US" baseline="0" dirty="0" smtClean="0"/>
              <a:t>Drawn in y and tan = sin , Question, how can you find y’s?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why is it more intense for the central image</a:t>
            </a:r>
            <a:r>
              <a:rPr lang="en-US" baseline="0" dirty="0" smtClean="0"/>
              <a:t> and progressively lighter for outer images?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Find the different in wavelengths between the two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6939A-3F4A-7246-A859-6AEE45B202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2015-01-11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2015-01-11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2015-01-11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2.jp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sg.quasihome.com/interfer.ht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s.hawaii.edu/~teb/optics/java/slitdiffr/index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850" y="1333500"/>
            <a:ext cx="3543908" cy="3771636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Part 1</a:t>
            </a:r>
            <a:r>
              <a:rPr lang="en-US" dirty="0" smtClean="0"/>
              <a:t>: Interference and Diffraction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7171" b="-17171"/>
          <a:stretch>
            <a:fillRect/>
          </a:stretch>
        </p:blipFill>
        <p:spPr>
          <a:xfrm>
            <a:off x="4424764" y="1143267"/>
            <a:ext cx="4465734" cy="4170535"/>
          </a:xfrm>
        </p:spPr>
      </p:pic>
    </p:spTree>
    <p:extLst>
      <p:ext uri="{BB962C8B-B14F-4D97-AF65-F5344CB8AC3E}">
        <p14:creationId xmlns:p14="http://schemas.microsoft.com/office/powerpoint/2010/main" val="288157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RippleFree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out your phones and download an app called </a:t>
            </a:r>
            <a:r>
              <a:rPr lang="en-US" dirty="0" err="1" smtClean="0"/>
              <a:t>RippleFree</a:t>
            </a:r>
            <a:endParaRPr lang="en-US" dirty="0" smtClean="0"/>
          </a:p>
          <a:p>
            <a:r>
              <a:rPr lang="en-US" dirty="0" smtClean="0"/>
              <a:t>Explore the Diffraction Section</a:t>
            </a:r>
          </a:p>
          <a:p>
            <a:pPr lvl="1"/>
            <a:r>
              <a:rPr lang="en-US" dirty="0" smtClean="0"/>
              <a:t>Single Slit</a:t>
            </a:r>
          </a:p>
          <a:p>
            <a:pPr lvl="1"/>
            <a:r>
              <a:rPr lang="en-US" smtClean="0"/>
              <a:t>Double </a:t>
            </a:r>
            <a:r>
              <a:rPr lang="en-US" dirty="0" smtClean="0"/>
              <a:t>Slit</a:t>
            </a:r>
          </a:p>
          <a:p>
            <a:pPr lvl="1"/>
            <a:r>
              <a:rPr lang="en-US" dirty="0" smtClean="0"/>
              <a:t>Obstacle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1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2 at 3.3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80"/>
            <a:ext cx="9144000" cy="47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3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4" y="0"/>
            <a:ext cx="7620000" cy="5715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135868"/>
              </p:ext>
            </p:extLst>
          </p:nvPr>
        </p:nvGraphicFramePr>
        <p:xfrm>
          <a:off x="4121150" y="3085073"/>
          <a:ext cx="1880960" cy="874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901700" imgH="419100" progId="Equation.3">
                  <p:embed/>
                </p:oleObj>
              </mc:Choice>
              <mc:Fallback>
                <p:oleObj name="Equation" r:id="rId5" imgW="901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1150" y="3085073"/>
                        <a:ext cx="1880960" cy="874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http://vsg.quasihome.com/interfer.htm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12 at 3.40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4" y="61452"/>
            <a:ext cx="74676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5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9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http://www.phys.hawaii.edu/~teb/optics/java/slitdiffr/</a:t>
            </a:r>
            <a:r>
              <a:rPr lang="en-US" sz="2400" dirty="0" smtClean="0">
                <a:hlinkClick r:id="rId2"/>
              </a:rPr>
              <a:t>index.html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29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class….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Watch: </a:t>
            </a:r>
            <a:r>
              <a:rPr lang="en-US" sz="2400" dirty="0" smtClean="0"/>
              <a:t>Dispersion </a:t>
            </a:r>
            <a:r>
              <a:rPr lang="en-US" sz="2400" dirty="0"/>
              <a:t>and EM </a:t>
            </a:r>
            <a:r>
              <a:rPr lang="en-US" sz="2400" dirty="0" smtClean="0"/>
              <a:t>Spectrum</a:t>
            </a:r>
          </a:p>
          <a:p>
            <a:pPr marL="0" indent="0">
              <a:buNone/>
            </a:pPr>
            <a:r>
              <a:rPr lang="en-US" sz="2400" u="sng" dirty="0"/>
              <a:t>Begin</a:t>
            </a:r>
            <a:r>
              <a:rPr lang="en-US" sz="2400" dirty="0"/>
              <a:t>: </a:t>
            </a:r>
            <a:r>
              <a:rPr lang="en-US" sz="2400" dirty="0" smtClean="0"/>
              <a:t>Waves </a:t>
            </a:r>
            <a:r>
              <a:rPr lang="en-US" sz="2400" dirty="0"/>
              <a:t>and Optics MC practice problems - Section B Physical Optics</a:t>
            </a:r>
          </a:p>
        </p:txBody>
      </p:sp>
    </p:spTree>
    <p:extLst>
      <p:ext uri="{BB962C8B-B14F-4D97-AF65-F5344CB8AC3E}">
        <p14:creationId xmlns:p14="http://schemas.microsoft.com/office/powerpoint/2010/main" val="374261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5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1108</TotalTime>
  <Words>207</Words>
  <Application>Microsoft Macintosh PowerPoint</Application>
  <PresentationFormat>On-screen Show (16:10)</PresentationFormat>
  <Paragraphs>46</Paragraphs>
  <Slides>39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Physical Optics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RippleFree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For next class….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User</cp:lastModifiedBy>
  <cp:revision>45</cp:revision>
  <dcterms:created xsi:type="dcterms:W3CDTF">2010-04-12T23:12:02Z</dcterms:created>
  <dcterms:modified xsi:type="dcterms:W3CDTF">2015-01-11T20:19:10Z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