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87" r:id="rId5"/>
    <p:sldId id="263" r:id="rId6"/>
    <p:sldId id="262" r:id="rId7"/>
    <p:sldId id="264" r:id="rId8"/>
    <p:sldId id="260" r:id="rId9"/>
    <p:sldId id="261" r:id="rId10"/>
    <p:sldId id="258" r:id="rId11"/>
    <p:sldId id="259" r:id="rId12"/>
    <p:sldId id="269" r:id="rId13"/>
    <p:sldId id="288" r:id="rId14"/>
    <p:sldId id="257" r:id="rId15"/>
    <p:sldId id="265" r:id="rId16"/>
    <p:sldId id="266" r:id="rId17"/>
    <p:sldId id="267" r:id="rId18"/>
    <p:sldId id="268" r:id="rId19"/>
    <p:sldId id="270" r:id="rId20"/>
    <p:sldId id="272" r:id="rId21"/>
    <p:sldId id="271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78" d="100"/>
          <a:sy n="78" d="100"/>
        </p:scale>
        <p:origin x="-96" y="-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2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51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54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27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90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40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16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57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744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82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249BB-5812-4A26-965E-6F0D43D7B1C8}" type="datetimeFigureOut">
              <a:rPr lang="en-CA" smtClean="0"/>
              <a:t>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58EB-E674-4546-966A-D6995EC132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0117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0" Type="http://schemas.openxmlformats.org/officeDocument/2006/relationships/slide" Target="slide23.xml"/><Relationship Id="rId21" Type="http://schemas.openxmlformats.org/officeDocument/2006/relationships/slide" Target="slide32.xml"/><Relationship Id="rId22" Type="http://schemas.openxmlformats.org/officeDocument/2006/relationships/slide" Target="slide10.xml"/><Relationship Id="rId23" Type="http://schemas.openxmlformats.org/officeDocument/2006/relationships/slide" Target="slide18.xml"/><Relationship Id="rId24" Type="http://schemas.openxmlformats.org/officeDocument/2006/relationships/slide" Target="slide26.xml"/><Relationship Id="rId25" Type="http://schemas.openxmlformats.org/officeDocument/2006/relationships/slide" Target="slide34.xml"/><Relationship Id="rId26" Type="http://schemas.openxmlformats.org/officeDocument/2006/relationships/slide" Target="slide11.xml"/><Relationship Id="rId27" Type="http://schemas.openxmlformats.org/officeDocument/2006/relationships/slide" Target="slide19.xml"/><Relationship Id="rId28" Type="http://schemas.openxmlformats.org/officeDocument/2006/relationships/slide" Target="slide27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2" Type="http://schemas.openxmlformats.org/officeDocument/2006/relationships/slide" Target="slide5.xml"/><Relationship Id="rId3" Type="http://schemas.openxmlformats.org/officeDocument/2006/relationships/slide" Target="slide12.xml"/><Relationship Id="rId4" Type="http://schemas.openxmlformats.org/officeDocument/2006/relationships/slide" Target="slide25.xml"/><Relationship Id="rId5" Type="http://schemas.openxmlformats.org/officeDocument/2006/relationships/slide" Target="slide28.xml"/><Relationship Id="rId30" Type="http://schemas.openxmlformats.org/officeDocument/2006/relationships/slide" Target="slide2.xml"/><Relationship Id="rId31" Type="http://schemas.openxmlformats.org/officeDocument/2006/relationships/slide" Target="slide35.xml"/><Relationship Id="rId32" Type="http://schemas.openxmlformats.org/officeDocument/2006/relationships/slide" Target="slide4.xml"/><Relationship Id="rId9" Type="http://schemas.openxmlformats.org/officeDocument/2006/relationships/slide" Target="slide29.xml"/><Relationship Id="rId6" Type="http://schemas.openxmlformats.org/officeDocument/2006/relationships/slide" Target="slide6.xml"/><Relationship Id="rId7" Type="http://schemas.openxmlformats.org/officeDocument/2006/relationships/slide" Target="slide14.xml"/><Relationship Id="rId8" Type="http://schemas.openxmlformats.org/officeDocument/2006/relationships/slide" Target="slide21.xml"/><Relationship Id="rId33" Type="http://schemas.openxmlformats.org/officeDocument/2006/relationships/slide" Target="slide3.xml"/><Relationship Id="rId10" Type="http://schemas.openxmlformats.org/officeDocument/2006/relationships/slide" Target="slide7.xml"/><Relationship Id="rId11" Type="http://schemas.openxmlformats.org/officeDocument/2006/relationships/slide" Target="slide15.xml"/><Relationship Id="rId12" Type="http://schemas.openxmlformats.org/officeDocument/2006/relationships/slide" Target="slide20.xml"/><Relationship Id="rId13" Type="http://schemas.openxmlformats.org/officeDocument/2006/relationships/slide" Target="slide30.xml"/><Relationship Id="rId14" Type="http://schemas.openxmlformats.org/officeDocument/2006/relationships/slide" Target="slide8.xml"/><Relationship Id="rId15" Type="http://schemas.openxmlformats.org/officeDocument/2006/relationships/slide" Target="slide16.xml"/><Relationship Id="rId16" Type="http://schemas.openxmlformats.org/officeDocument/2006/relationships/slide" Target="slide24.xml"/><Relationship Id="rId17" Type="http://schemas.openxmlformats.org/officeDocument/2006/relationships/slide" Target="slide31.xml"/><Relationship Id="rId18" Type="http://schemas.openxmlformats.org/officeDocument/2006/relationships/slide" Target="slide9.xml"/><Relationship Id="rId19" Type="http://schemas.openxmlformats.org/officeDocument/2006/relationships/slide" Target="slide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1.xml"/><Relationship Id="rId3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98562"/>
              </p:ext>
            </p:extLst>
          </p:nvPr>
        </p:nvGraphicFramePr>
        <p:xfrm>
          <a:off x="1524000" y="1397000"/>
          <a:ext cx="6096000" cy="4251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Earth Layers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Theories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Boundaries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Earthquakes and a few other things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" action="ppaction://hlinksldjump"/>
                        </a:rPr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3" action="ppaction://hlinksldjump"/>
                        </a:rPr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4" action="ppaction://hlinksldjump"/>
                        </a:rPr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5" action="ppaction://hlinksldjump"/>
                        </a:rPr>
                        <a:t>10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6" action="ppaction://hlinksldjump"/>
                        </a:rPr>
                        <a:t>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7" action="ppaction://hlinksldjump"/>
                        </a:rPr>
                        <a:t>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8" action="ppaction://hlinksldjump"/>
                        </a:rPr>
                        <a:t>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9" action="ppaction://hlinksldjump"/>
                        </a:rPr>
                        <a:t>20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0" action="ppaction://hlinksldjump"/>
                        </a:rPr>
                        <a:t>30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1" action="ppaction://hlinksldjump"/>
                        </a:rPr>
                        <a:t>30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2" action="ppaction://hlinksldjump"/>
                        </a:rPr>
                        <a:t>30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3" action="ppaction://hlinksldjump"/>
                        </a:rPr>
                        <a:t>30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4" action="ppaction://hlinksldjump"/>
                        </a:rPr>
                        <a:t>40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5" action="ppaction://hlinksldjump"/>
                        </a:rPr>
                        <a:t>40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6" action="ppaction://hlinksldjump"/>
                        </a:rPr>
                        <a:t>40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7" action="ppaction://hlinksldjump"/>
                        </a:rPr>
                        <a:t>40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8" action="ppaction://hlinksldjump"/>
                        </a:rPr>
                        <a:t>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19" action="ppaction://hlinksldjump"/>
                        </a:rPr>
                        <a:t>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0" action="ppaction://hlinksldjump"/>
                        </a:rPr>
                        <a:t>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1" action="ppaction://hlinksldjump"/>
                        </a:rPr>
                        <a:t>50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2" action="ppaction://hlinksldjump"/>
                        </a:rPr>
                        <a:t>60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3" action="ppaction://hlinksldjump"/>
                        </a:rPr>
                        <a:t>60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4" action="ppaction://hlinksldjump"/>
                        </a:rPr>
                        <a:t>60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5" action="ppaction://hlinksldjump"/>
                        </a:rPr>
                        <a:t>60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6" action="ppaction://hlinksldjump"/>
                        </a:rPr>
                        <a:t>70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7" action="ppaction://hlinksldjump"/>
                        </a:rPr>
                        <a:t>70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8" action="ppaction://hlinksldjump"/>
                        </a:rPr>
                        <a:t>70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5" action="ppaction://hlinksldjump"/>
                        </a:rPr>
                        <a:t>70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4" action="ppaction://hlinksldjump"/>
                        </a:rPr>
                        <a:t>80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29" action="ppaction://hlinksldjump"/>
                        </a:rPr>
                        <a:t>80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30" action="ppaction://hlinksldjump"/>
                        </a:rPr>
                        <a:t>80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31" action="ppaction://hlinksldjump"/>
                        </a:rPr>
                        <a:t>80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32" action="ppaction://hlinksldjump"/>
                        </a:rPr>
                        <a:t>90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hlinkClick r:id="rId33" action="ppaction://hlinksldjump"/>
                        </a:rPr>
                        <a:t>90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en-CA" dirty="0" smtClean="0"/>
              <a:t>Plate Tectonics - Jeopardy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444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the state of the inner core and what is it mainly made of?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 action="ppaction://hlinksldjump"/>
              </a:rPr>
              <a:t>Solid - iron</a:t>
            </a:r>
            <a:endParaRPr lang="en-CA" sz="44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703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the thickest single layer of the earth?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 action="ppaction://hlinksldjump"/>
              </a:rPr>
              <a:t>The mantle– 3000km</a:t>
            </a:r>
            <a:endParaRPr lang="en-CA" sz="44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481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the supercontinent that existed 270 million years ago?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hlinkClick r:id="rId2" action="ppaction://hlinksldjump"/>
              </a:rPr>
              <a:t>Pangaea</a:t>
            </a:r>
            <a:endParaRPr lang="en-CA" sz="40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06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Where does sea floor spreading take place and what does it mean?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Mid ocean ridge – divergent boundary – the ocean floor is getting wider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691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Geometry (puzzle piece</a:t>
            </a:r>
            <a:r>
              <a:rPr lang="en-CA" dirty="0" smtClean="0"/>
              <a:t>) is </a:t>
            </a:r>
            <a:r>
              <a:rPr lang="en-CA" dirty="0"/>
              <a:t>evidence of what theory?</a:t>
            </a:r>
            <a:br>
              <a:rPr lang="en-CA" dirty="0"/>
            </a:b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 action="ppaction://hlinksldjump"/>
              </a:rPr>
              <a:t>Continental drift</a:t>
            </a:r>
            <a:endParaRPr lang="en-CA" sz="4400" dirty="0"/>
          </a:p>
        </p:txBody>
      </p:sp>
      <p:pic>
        <p:nvPicPr>
          <p:cNvPr id="6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466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Give one other piece of evidence for continental drift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hlinkClick r:id="rId2" action="ppaction://hlinksldjump"/>
              </a:rPr>
              <a:t>Puzzle fit, matching mountain ranges, ancient fossils on distant coast lines, coal deposits in Antarctica, glaciers in Africa</a:t>
            </a:r>
            <a:endParaRPr lang="en-CA" dirty="0"/>
          </a:p>
        </p:txBody>
      </p:sp>
      <p:pic>
        <p:nvPicPr>
          <p:cNvPr id="6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031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was missing from Wegner’s theory of </a:t>
            </a:r>
            <a:r>
              <a:rPr lang="en-CA" dirty="0" smtClean="0"/>
              <a:t>Continental </a:t>
            </a:r>
            <a:r>
              <a:rPr lang="en-CA" dirty="0"/>
              <a:t>D</a:t>
            </a:r>
            <a:r>
              <a:rPr lang="en-CA" dirty="0" smtClean="0"/>
              <a:t>rift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hlinkClick r:id="rId2" action="ppaction://hlinksldjump"/>
              </a:rPr>
              <a:t>He didn’t know </a:t>
            </a:r>
            <a:r>
              <a:rPr lang="en-CA" sz="3600" u="sng" dirty="0" smtClean="0">
                <a:hlinkClick r:id="rId2" action="ppaction://hlinksldjump"/>
              </a:rPr>
              <a:t>how</a:t>
            </a:r>
            <a:r>
              <a:rPr lang="en-CA" sz="3600" dirty="0" smtClean="0">
                <a:hlinkClick r:id="rId2" action="ppaction://hlinksldjump"/>
              </a:rPr>
              <a:t> the plates </a:t>
            </a:r>
            <a:r>
              <a:rPr lang="en-CA" sz="3600" dirty="0" smtClean="0">
                <a:hlinkClick r:id="rId2" action="ppaction://hlinksldjump"/>
              </a:rPr>
              <a:t>move</a:t>
            </a:r>
            <a:r>
              <a:rPr lang="is-IS" sz="3600" dirty="0" smtClean="0"/>
              <a:t>…</a:t>
            </a:r>
            <a:endParaRPr lang="en-CA" sz="36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629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 order for Antarctica to have tropical coal deposits – where must it have been located before?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>
                <a:hlinkClick r:id="rId2" action="ppaction://hlinksldjump"/>
              </a:rPr>
              <a:t>Near the equator or in the tropics</a:t>
            </a:r>
            <a:endParaRPr lang="en-CA" sz="36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184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was discovered during the World War II that helped form the theory of plate tectonics?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Mid – </a:t>
            </a:r>
            <a:r>
              <a:rPr lang="en-CA" dirty="0">
                <a:hlinkClick r:id="rId2" action="ppaction://hlinksldjump"/>
              </a:rPr>
              <a:t>A</a:t>
            </a:r>
            <a:r>
              <a:rPr lang="en-CA" dirty="0" smtClean="0">
                <a:hlinkClick r:id="rId2" action="ppaction://hlinksldjump"/>
              </a:rPr>
              <a:t>tlantic ridge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603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Give one piece of evidence for sea floor spreading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Magnetic reversal patterns, radioactive dating, volcano and earthquake patterns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84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type of boundary is this?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divergent</a:t>
            </a:r>
            <a:endParaRPr lang="en-C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153865"/>
            <a:ext cx="239077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996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forms at a continental-continental divergent boundary?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 action="ppaction://hlinksldjump"/>
              </a:rPr>
              <a:t>Rift valley</a:t>
            </a:r>
            <a:endParaRPr lang="en-CA" sz="44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051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forms at a oceanic- oceanic divergent boundary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Mid ocean ridge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603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forms at a continental- continental convergent boundary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Mountain range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634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forms at a oceanic-oceanic convergent boundary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Island arc, trench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3647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forms at an oceanic-continental convergent boundary?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Trenches, mountain ranges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322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type of events takes place at a transform boundary?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Earthquakes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62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Describe mantle convection – how does affect the plates?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Hot mantle rises, cools and sinks – carrying the plates with it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3990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Describe </a:t>
            </a:r>
            <a:r>
              <a:rPr lang="en-CA" dirty="0" err="1" smtClean="0"/>
              <a:t>subduction</a:t>
            </a:r>
            <a:r>
              <a:rPr lang="en-CA" dirty="0" smtClean="0"/>
              <a:t> and where/why it takes place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>
                <a:hlinkClick r:id="rId2" action="ppaction://hlinksldjump"/>
              </a:rPr>
              <a:t>The denser plates goes below the less dense plate – so oceanic will </a:t>
            </a:r>
            <a:r>
              <a:rPr lang="en-CA" dirty="0" err="1" smtClean="0">
                <a:hlinkClick r:id="rId2" action="ppaction://hlinksldjump"/>
              </a:rPr>
              <a:t>subduct</a:t>
            </a:r>
            <a:r>
              <a:rPr lang="en-CA" dirty="0" smtClean="0">
                <a:hlinkClick r:id="rId2" action="ppaction://hlinksldjump"/>
              </a:rPr>
              <a:t> below continental. Gravity helps pull the denser plate down into the mantle.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9093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a hot spot? And what can it cause?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>
                <a:hlinkClick r:id="rId2" action="ppaction://hlinksldjump"/>
              </a:rPr>
              <a:t>An area of very hot mantle,  heated by concentrated radioactive substance in the core – it forms volcanoes</a:t>
            </a:r>
            <a:endParaRPr lang="en-CA" dirty="0"/>
          </a:p>
        </p:txBody>
      </p:sp>
      <p:pic>
        <p:nvPicPr>
          <p:cNvPr id="6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528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Where is the focus found and what starts there?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Below the crust – earthquakes </a:t>
            </a:r>
            <a:r>
              <a:rPr lang="en-CA" dirty="0" smtClean="0">
                <a:hlinkClick r:id="rId2" action="ppaction://hlinksldjump"/>
              </a:rPr>
              <a:t>start there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9022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type of boundary is this?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hlinkClick r:id="rId2" action="ppaction://hlinksldjump"/>
              </a:rPr>
              <a:t>convergent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84171"/>
            <a:ext cx="11334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655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en-CA" dirty="0" smtClean="0"/>
              <a:t>Where is the epicentre found compared to a focus?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068960"/>
            <a:ext cx="6400800" cy="1752600"/>
          </a:xfrm>
        </p:spPr>
        <p:txBody>
          <a:bodyPr/>
          <a:lstStyle/>
          <a:p>
            <a:r>
              <a:rPr lang="en-CA" dirty="0" smtClean="0">
                <a:hlinkClick r:id="rId2" action="ppaction://hlinksldjump"/>
              </a:rPr>
              <a:t>On the surface directly above the focus</a:t>
            </a:r>
            <a:endParaRPr lang="en-CA" dirty="0"/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09" y="4077072"/>
            <a:ext cx="3023415" cy="297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239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What is the difference between a shallow and deep-focus earthquake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1752600"/>
          </a:xfrm>
        </p:spPr>
        <p:txBody>
          <a:bodyPr/>
          <a:lstStyle/>
          <a:p>
            <a:r>
              <a:rPr lang="en-CA" dirty="0" smtClean="0">
                <a:hlinkClick r:id="rId2" action="ppaction://hlinksldjump"/>
              </a:rPr>
              <a:t>In the crust vs. down into the mantle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13748"/>
            <a:ext cx="3303587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657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CA" dirty="0" smtClean="0"/>
              <a:t>What is the difference between a P and S wave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>
                <a:hlinkClick r:id="rId2" action="ppaction://hlinksldjump"/>
              </a:rPr>
              <a:t>P waves are faster (compression/expand) than S waves (move up and down)</a:t>
            </a:r>
          </a:p>
          <a:p>
            <a:r>
              <a:rPr lang="en-CA" dirty="0" smtClean="0">
                <a:hlinkClick r:id="rId2" action="ppaction://hlinksldjump"/>
              </a:rPr>
              <a:t>Secondary waves cannot pass through </a:t>
            </a:r>
            <a:r>
              <a:rPr lang="en-CA" u="sng" dirty="0" smtClean="0">
                <a:solidFill>
                  <a:srgbClr val="0000FF"/>
                </a:solidFill>
                <a:hlinkClick r:id="rId2" action="ppaction://hlinksldjump"/>
              </a:rPr>
              <a:t>liquids</a:t>
            </a:r>
            <a:r>
              <a:rPr lang="en-CA" u="sng" dirty="0" smtClean="0">
                <a:solidFill>
                  <a:srgbClr val="0000FF"/>
                </a:solidFill>
              </a:rPr>
              <a:t> more energy!</a:t>
            </a:r>
            <a:endParaRPr lang="en-CA" u="sng" dirty="0">
              <a:solidFill>
                <a:srgbClr val="0000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509120"/>
            <a:ext cx="456247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379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How do Seismic waves (P and S) tell us about the composition of the earth’s core?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>
                <a:hlinkClick r:id="rId2" action="ppaction://hlinksldjump"/>
              </a:rPr>
              <a:t>Secondary waves can not pass through liquids so by monitoring waves from earthquakes you can detect that the outer core must be liquid.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81128"/>
            <a:ext cx="34956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422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en-CA" dirty="0" smtClean="0"/>
              <a:t>What is ridge push?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6400800" cy="1752600"/>
          </a:xfrm>
        </p:spPr>
        <p:txBody>
          <a:bodyPr/>
          <a:lstStyle/>
          <a:p>
            <a:r>
              <a:rPr lang="en-CA" dirty="0" smtClean="0">
                <a:hlinkClick r:id="rId2" action="ppaction://hlinksldjump"/>
              </a:rPr>
              <a:t>The hot mantle pushes the crust up as the ridge forms.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050" y="4149080"/>
            <a:ext cx="3591300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11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CA" dirty="0" smtClean="0"/>
              <a:t>What is slab pull?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/>
          <a:lstStyle/>
          <a:p>
            <a:r>
              <a:rPr lang="en-CA" dirty="0" smtClean="0">
                <a:hlinkClick r:id="rId2" action="ppaction://hlinksldjump"/>
              </a:rPr>
              <a:t>The slab is pulled down by gravity as the plate </a:t>
            </a:r>
            <a:r>
              <a:rPr lang="en-CA" dirty="0" err="1" smtClean="0">
                <a:hlinkClick r:id="rId2" action="ppaction://hlinksldjump"/>
              </a:rPr>
              <a:t>subducts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85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state of matter is the mantle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Solid</a:t>
            </a:r>
            <a:endParaRPr lang="en-CA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115322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807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What is the inner most layer of the earth called?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4000" dirty="0" smtClean="0">
                <a:hlinkClick r:id="rId2" action="ppaction://hlinksldjump"/>
              </a:rPr>
              <a:t>Inner core</a:t>
            </a:r>
            <a:endParaRPr lang="en-CA" sz="4000" dirty="0"/>
          </a:p>
        </p:txBody>
      </p:sp>
      <p:pic>
        <p:nvPicPr>
          <p:cNvPr id="6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200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the outermost layer called?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5400" dirty="0" smtClean="0">
                <a:hlinkClick r:id="rId2" action="ppaction://hlinksldjump"/>
              </a:rPr>
              <a:t>crust</a:t>
            </a:r>
            <a:endParaRPr lang="en-CA" sz="5400" dirty="0"/>
          </a:p>
        </p:txBody>
      </p:sp>
      <p:pic>
        <p:nvPicPr>
          <p:cNvPr id="6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089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the best way to describe the upper mantle?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 action="ppaction://hlinksldjump"/>
              </a:rPr>
              <a:t>Solid but acts like plastic – convection occurs in it.</a:t>
            </a:r>
            <a:endParaRPr lang="en-CA" sz="4400" dirty="0"/>
          </a:p>
        </p:txBody>
      </p:sp>
      <p:pic>
        <p:nvPicPr>
          <p:cNvPr id="6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683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the lithosphere made up of (layers included)?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 action="ppaction://hlinksldjump"/>
              </a:rPr>
              <a:t>Crust plus the outermost mantle</a:t>
            </a:r>
            <a:endParaRPr lang="en-CA" sz="44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015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is the state of the outer core and what is it made of?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hlinkClick r:id="rId2" action="ppaction://hlinksldjump"/>
              </a:rPr>
              <a:t>Liquid – iron and nickel</a:t>
            </a:r>
            <a:endParaRPr lang="en-CA" sz="4400" dirty="0"/>
          </a:p>
        </p:txBody>
      </p:sp>
      <p:pic>
        <p:nvPicPr>
          <p:cNvPr id="4" name="Picture 1043" descr="j0249283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6096000"/>
            <a:ext cx="554038" cy="55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481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674</Words>
  <Application>Microsoft Macintosh PowerPoint</Application>
  <PresentationFormat>On-screen Show (4:3)</PresentationFormat>
  <Paragraphs>108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Plate Tectonics - Jeopardy</vt:lpstr>
      <vt:lpstr>What type of boundary is this?</vt:lpstr>
      <vt:lpstr>What type of boundary is this?</vt:lpstr>
      <vt:lpstr>What state of matter is the mantle?</vt:lpstr>
      <vt:lpstr>   What is the inner most layer of the earth called?   </vt:lpstr>
      <vt:lpstr>What is the outermost layer called?</vt:lpstr>
      <vt:lpstr>What is the best way to describe the upper mantle?</vt:lpstr>
      <vt:lpstr>What is the lithosphere made up of (layers included)?</vt:lpstr>
      <vt:lpstr>What is the state of the outer core and what is it made of?</vt:lpstr>
      <vt:lpstr>What is the state of the inner core and what is it mainly made of?</vt:lpstr>
      <vt:lpstr>What is the thickest single layer of the earth?</vt:lpstr>
      <vt:lpstr>What is the supercontinent that existed 270 million years ago?</vt:lpstr>
      <vt:lpstr>Where does sea floor spreading take place and what does it mean?</vt:lpstr>
      <vt:lpstr>Geometry (puzzle piece) is evidence of what theory? </vt:lpstr>
      <vt:lpstr>Give one other piece of evidence for continental drift</vt:lpstr>
      <vt:lpstr>What was missing from Wegner’s theory of Continental Drift?</vt:lpstr>
      <vt:lpstr>In order for Antarctica to have tropical coal deposits – where must it have been located before?</vt:lpstr>
      <vt:lpstr>What was discovered during the World War II that helped form the theory of plate tectonics?</vt:lpstr>
      <vt:lpstr>Give one piece of evidence for sea floor spreading</vt:lpstr>
      <vt:lpstr>What forms at a continental-continental divergent boundary?</vt:lpstr>
      <vt:lpstr>What forms at a oceanic- oceanic divergent boundary</vt:lpstr>
      <vt:lpstr>What forms at a continental- continental convergent boundary</vt:lpstr>
      <vt:lpstr>What forms at a oceanic-oceanic convergent boundary</vt:lpstr>
      <vt:lpstr>What forms at an oceanic-continental convergent boundary?</vt:lpstr>
      <vt:lpstr>What type of events takes place at a transform boundary?</vt:lpstr>
      <vt:lpstr>Describe mantle convection – how does affect the plates?</vt:lpstr>
      <vt:lpstr>Describe subduction and where/why it takes place</vt:lpstr>
      <vt:lpstr>What is a hot spot? And what can it cause?</vt:lpstr>
      <vt:lpstr>Where is the focus found and what starts there?</vt:lpstr>
      <vt:lpstr>Where is the epicentre found compared to a focus?</vt:lpstr>
      <vt:lpstr>What is the difference between a shallow and deep-focus earthquake</vt:lpstr>
      <vt:lpstr>What is the difference between a P and S wave</vt:lpstr>
      <vt:lpstr>How do Seismic waves (P and S) tell us about the composition of the earth’s core?</vt:lpstr>
      <vt:lpstr>What is ridge push?</vt:lpstr>
      <vt:lpstr>What is slab pull?</vt:lpstr>
    </vt:vector>
  </TitlesOfParts>
  <Company>School District 45 (West Vancouver)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Scott Lawson</cp:lastModifiedBy>
  <cp:revision>14</cp:revision>
  <dcterms:created xsi:type="dcterms:W3CDTF">2012-04-12T21:32:56Z</dcterms:created>
  <dcterms:modified xsi:type="dcterms:W3CDTF">2018-06-11T16:19:23Z</dcterms:modified>
</cp:coreProperties>
</file>