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59" r:id="rId3"/>
    <p:sldId id="290" r:id="rId4"/>
    <p:sldId id="279" r:id="rId5"/>
    <p:sldId id="293" r:id="rId6"/>
    <p:sldId id="294" r:id="rId7"/>
    <p:sldId id="295" r:id="rId8"/>
    <p:sldId id="296" r:id="rId9"/>
    <p:sldId id="280" r:id="rId10"/>
    <p:sldId id="292" r:id="rId11"/>
    <p:sldId id="283" r:id="rId12"/>
    <p:sldId id="286" r:id="rId13"/>
    <p:sldId id="284" r:id="rId14"/>
    <p:sldId id="285" r:id="rId15"/>
    <p:sldId id="287" r:id="rId16"/>
    <p:sldId id="289" r:id="rId17"/>
    <p:sldId id="291" r:id="rId18"/>
  </p:sldIdLst>
  <p:sldSz cx="9144000" cy="5715000" type="screen16x10"/>
  <p:notesSz cx="6858000" cy="9144000"/>
  <p:defaultText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109" d="100"/>
          <a:sy n="109" d="100"/>
        </p:scale>
        <p:origin x="-904" y="-104"/>
      </p:cViewPr>
      <p:guideLst>
        <p:guide orient="horz" pos="1800"/>
        <p:guide pos="2880"/>
      </p:guideLst>
    </p:cSldViewPr>
  </p:slideViewPr>
  <p:notesTextViewPr>
    <p:cViewPr>
      <p:scale>
        <a:sx n="1" d="1"/>
        <a:sy n="1" d="1"/>
      </p:scale>
      <p:origin x="0" y="0"/>
    </p:cViewPr>
  </p:notesTextViewPr>
  <p:notesViewPr>
    <p:cSldViewPr snapToGrid="0">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5A785B-D11D-476E-8FE3-B9A32AAEF3ED}" type="datetimeFigureOut">
              <a:rPr lang="en-US" smtClean="0"/>
              <a:t>15-11-30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5BAD6D-9C3B-46AE-9ED7-53C2ADD3C885}" type="slidenum">
              <a:rPr lang="en-US" smtClean="0"/>
              <a:t>‹#›</a:t>
            </a:fld>
            <a:endParaRPr lang="en-US"/>
          </a:p>
        </p:txBody>
      </p:sp>
    </p:spTree>
    <p:extLst>
      <p:ext uri="{BB962C8B-B14F-4D97-AF65-F5344CB8AC3E}">
        <p14:creationId xmlns:p14="http://schemas.microsoft.com/office/powerpoint/2010/main" val="4011419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6EEAB-DFFE-48A0-95F8-1347266830D1}" type="datetimeFigureOut">
              <a:rPr lang="en-US" smtClean="0"/>
              <a:t>15-11-30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C1AB1-D682-4F2C-8579-D9DF0DCC073A}" type="slidenum">
              <a:rPr lang="en-US" smtClean="0"/>
              <a:t>‹#›</a:t>
            </a:fld>
            <a:endParaRPr lang="en-US"/>
          </a:p>
        </p:txBody>
      </p:sp>
    </p:spTree>
    <p:extLst>
      <p:ext uri="{BB962C8B-B14F-4D97-AF65-F5344CB8AC3E}">
        <p14:creationId xmlns:p14="http://schemas.microsoft.com/office/powerpoint/2010/main" val="2410758743"/>
      </p:ext>
    </p:extLst>
  </p:cSld>
  <p:clrMap bg1="lt1" tx1="dk1" bg2="lt2" tx2="dk2" accent1="accent1" accent2="accent2" accent3="accent3" accent4="accent4" accent5="accent5" accent6="accent6" hlink="hlink" folHlink="folHlink"/>
  <p:notesStyle>
    <a:lvl1pPr marL="0" algn="l" defTabSz="713232" rtl="0" eaLnBrk="1" latinLnBrk="0" hangingPunct="1">
      <a:defRPr sz="900" kern="1200">
        <a:solidFill>
          <a:schemeClr val="tx1"/>
        </a:solidFill>
        <a:latin typeface="+mn-lt"/>
        <a:ea typeface="+mn-ea"/>
        <a:cs typeface="+mn-cs"/>
      </a:defRPr>
    </a:lvl1pPr>
    <a:lvl2pPr marL="356616" algn="l" defTabSz="713232" rtl="0" eaLnBrk="1" latinLnBrk="0" hangingPunct="1">
      <a:defRPr sz="900" kern="1200">
        <a:solidFill>
          <a:schemeClr val="tx1"/>
        </a:solidFill>
        <a:latin typeface="+mn-lt"/>
        <a:ea typeface="+mn-ea"/>
        <a:cs typeface="+mn-cs"/>
      </a:defRPr>
    </a:lvl2pPr>
    <a:lvl3pPr marL="713232" algn="l" defTabSz="713232" rtl="0" eaLnBrk="1" latinLnBrk="0" hangingPunct="1">
      <a:defRPr sz="900" kern="1200">
        <a:solidFill>
          <a:schemeClr val="tx1"/>
        </a:solidFill>
        <a:latin typeface="+mn-lt"/>
        <a:ea typeface="+mn-ea"/>
        <a:cs typeface="+mn-cs"/>
      </a:defRPr>
    </a:lvl3pPr>
    <a:lvl4pPr marL="1069848" algn="l" defTabSz="713232" rtl="0" eaLnBrk="1" latinLnBrk="0" hangingPunct="1">
      <a:defRPr sz="900" kern="1200">
        <a:solidFill>
          <a:schemeClr val="tx1"/>
        </a:solidFill>
        <a:latin typeface="+mn-lt"/>
        <a:ea typeface="+mn-ea"/>
        <a:cs typeface="+mn-cs"/>
      </a:defRPr>
    </a:lvl4pPr>
    <a:lvl5pPr marL="1426464" algn="l" defTabSz="713232" rtl="0" eaLnBrk="1" latinLnBrk="0" hangingPunct="1">
      <a:defRPr sz="900" kern="1200">
        <a:solidFill>
          <a:schemeClr val="tx1"/>
        </a:solidFill>
        <a:latin typeface="+mn-lt"/>
        <a:ea typeface="+mn-ea"/>
        <a:cs typeface="+mn-cs"/>
      </a:defRPr>
    </a:lvl5pPr>
    <a:lvl6pPr marL="1783080" algn="l" defTabSz="713232" rtl="0" eaLnBrk="1" latinLnBrk="0" hangingPunct="1">
      <a:defRPr sz="900" kern="1200">
        <a:solidFill>
          <a:schemeClr val="tx1"/>
        </a:solidFill>
        <a:latin typeface="+mn-lt"/>
        <a:ea typeface="+mn-ea"/>
        <a:cs typeface="+mn-cs"/>
      </a:defRPr>
    </a:lvl6pPr>
    <a:lvl7pPr marL="2139696" algn="l" defTabSz="713232" rtl="0" eaLnBrk="1" latinLnBrk="0" hangingPunct="1">
      <a:defRPr sz="900" kern="1200">
        <a:solidFill>
          <a:schemeClr val="tx1"/>
        </a:solidFill>
        <a:latin typeface="+mn-lt"/>
        <a:ea typeface="+mn-ea"/>
        <a:cs typeface="+mn-cs"/>
      </a:defRPr>
    </a:lvl7pPr>
    <a:lvl8pPr marL="2496312" algn="l" defTabSz="713232" rtl="0" eaLnBrk="1" latinLnBrk="0" hangingPunct="1">
      <a:defRPr sz="900" kern="1200">
        <a:solidFill>
          <a:schemeClr val="tx1"/>
        </a:solidFill>
        <a:latin typeface="+mn-lt"/>
        <a:ea typeface="+mn-ea"/>
        <a:cs typeface="+mn-cs"/>
      </a:defRPr>
    </a:lvl8pPr>
    <a:lvl9pPr marL="2852928" algn="l" defTabSz="713232"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1884759" y="1143000"/>
            <a:ext cx="5372100" cy="3429000"/>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Title 1"/>
          <p:cNvSpPr>
            <a:spLocks noGrp="1"/>
          </p:cNvSpPr>
          <p:nvPr>
            <p:ph type="ctrTitle"/>
          </p:nvPr>
        </p:nvSpPr>
        <p:spPr>
          <a:xfrm>
            <a:off x="2103120" y="1298223"/>
            <a:ext cx="4937760" cy="2133600"/>
          </a:xfrm>
        </p:spPr>
        <p:txBody>
          <a:bodyPr anchor="b">
            <a:normAutofit/>
          </a:bodyPr>
          <a:lstStyle>
            <a:lvl1pPr algn="ctr">
              <a:lnSpc>
                <a:spcPct val="80000"/>
              </a:lnSpc>
              <a:defRPr sz="5100"/>
            </a:lvl1pPr>
          </a:lstStyle>
          <a:p>
            <a:r>
              <a:rPr lang="en-US" dirty="0" smtClean="0"/>
              <a:t>Click to edit Master title</a:t>
            </a:r>
            <a:endParaRPr lang="en-US" dirty="0"/>
          </a:p>
        </p:txBody>
      </p:sp>
      <p:sp>
        <p:nvSpPr>
          <p:cNvPr id="3" name="Subtitle 2"/>
          <p:cNvSpPr>
            <a:spLocks noGrp="1"/>
          </p:cNvSpPr>
          <p:nvPr>
            <p:ph type="subTitle" idx="1"/>
          </p:nvPr>
        </p:nvSpPr>
        <p:spPr>
          <a:xfrm>
            <a:off x="2103120" y="3488266"/>
            <a:ext cx="4937760" cy="914398"/>
          </a:xfrm>
        </p:spPr>
        <p:txBody>
          <a:bodyPr>
            <a:normAutofit/>
          </a:bodyPr>
          <a:lstStyle>
            <a:lvl1pPr marL="0" indent="0" algn="ctr">
              <a:spcBef>
                <a:spcPts val="936"/>
              </a:spcBef>
              <a:buNone/>
              <a:defRPr sz="1600"/>
            </a:lvl1pPr>
            <a:lvl2pPr marL="356616" indent="0" algn="ctr">
              <a:buNone/>
              <a:defRPr sz="1600"/>
            </a:lvl2pPr>
            <a:lvl3pPr marL="713232" indent="0" algn="ctr">
              <a:buNone/>
              <a:defRPr sz="1400"/>
            </a:lvl3pPr>
            <a:lvl4pPr marL="1069848" indent="0" algn="ctr">
              <a:buNone/>
              <a:defRPr sz="1200"/>
            </a:lvl4pPr>
            <a:lvl5pPr marL="1426464" indent="0" algn="ctr">
              <a:buNone/>
              <a:defRPr sz="1200"/>
            </a:lvl5pPr>
            <a:lvl6pPr marL="1783080" indent="0" algn="ctr">
              <a:buNone/>
              <a:defRPr sz="1200"/>
            </a:lvl6pPr>
            <a:lvl7pPr marL="2139696" indent="0" algn="ctr">
              <a:buNone/>
              <a:defRPr sz="1200"/>
            </a:lvl7pPr>
            <a:lvl8pPr marL="2496312" indent="0" algn="ctr">
              <a:buNone/>
              <a:defRPr sz="1200"/>
            </a:lvl8pPr>
            <a:lvl9pPr marL="2852928"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246849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BD3024-A370-4736-A073-CFE51D74BDB4}" type="datetimeFigureOut">
              <a:rPr lang="en-US" smtClean="0"/>
              <a:t>15-11-30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09224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3300" y="952501"/>
            <a:ext cx="2603501" cy="1904999"/>
          </a:xfrm>
        </p:spPr>
        <p:txBody>
          <a:bodyPr anchor="b"/>
          <a:lstStyle>
            <a:lvl1pPr>
              <a:defRPr sz="2500"/>
            </a:lvl1pPr>
          </a:lstStyle>
          <a:p>
            <a:r>
              <a:rPr lang="en-US" smtClean="0"/>
              <a:t>Click to edit Master title style</a:t>
            </a:r>
            <a:endParaRPr lang="en-US"/>
          </a:p>
        </p:txBody>
      </p:sp>
      <p:sp>
        <p:nvSpPr>
          <p:cNvPr id="3" name="Content Placeholder 2"/>
          <p:cNvSpPr>
            <a:spLocks noGrp="1"/>
          </p:cNvSpPr>
          <p:nvPr>
            <p:ph idx="1"/>
          </p:nvPr>
        </p:nvSpPr>
        <p:spPr>
          <a:xfrm>
            <a:off x="457199" y="818443"/>
            <a:ext cx="5246370" cy="4229100"/>
          </a:xfrm>
        </p:spPr>
        <p:txBody>
          <a:bodyPr>
            <a:normAutofit/>
          </a:bodyPr>
          <a:lstStyle>
            <a:lvl1pPr>
              <a:defRPr sz="19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083301" y="2928054"/>
            <a:ext cx="2603500" cy="1752600"/>
          </a:xfrm>
        </p:spPr>
        <p:txBody>
          <a:bodyPr/>
          <a:lstStyle>
            <a:lvl1pPr marL="0" indent="0">
              <a:spcBef>
                <a:spcPts val="936"/>
              </a:spcBef>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BD3024-A370-4736-A073-CFE51D74BDB4}" type="datetimeFigureOut">
              <a:rPr lang="en-US" smtClean="0"/>
              <a:t>15-11-30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75345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3300" y="952501"/>
            <a:ext cx="2603501" cy="1904999"/>
          </a:xfrm>
        </p:spPr>
        <p:txBody>
          <a:bodyPr anchor="b"/>
          <a:lstStyle>
            <a:lvl1pPr>
              <a:defRPr sz="2500"/>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083301" y="2928054"/>
            <a:ext cx="2603500" cy="1752600"/>
          </a:xfrm>
        </p:spPr>
        <p:txBody>
          <a:bodyPr/>
          <a:lstStyle>
            <a:lvl1pPr marL="0" indent="0">
              <a:spcBef>
                <a:spcPts val="936"/>
              </a:spcBef>
              <a:buNone/>
              <a:defRPr sz="1200"/>
            </a:lvl1pPr>
            <a:lvl2pPr marL="356616" indent="0">
              <a:buNone/>
              <a:defRPr sz="1100"/>
            </a:lvl2pPr>
            <a:lvl3pPr marL="713232" indent="0">
              <a:buNone/>
              <a:defRPr sz="900"/>
            </a:lvl3pPr>
            <a:lvl4pPr marL="1069848" indent="0">
              <a:buNone/>
              <a:defRPr sz="800"/>
            </a:lvl4pPr>
            <a:lvl5pPr marL="1426464" indent="0">
              <a:buNone/>
              <a:defRPr sz="800"/>
            </a:lvl5pPr>
            <a:lvl6pPr marL="1783080" indent="0">
              <a:buNone/>
              <a:defRPr sz="800"/>
            </a:lvl6pPr>
            <a:lvl7pPr marL="2139696" indent="0">
              <a:buNone/>
              <a:defRPr sz="800"/>
            </a:lvl7pPr>
            <a:lvl8pPr marL="2496312" indent="0">
              <a:buNone/>
              <a:defRPr sz="800"/>
            </a:lvl8pPr>
            <a:lvl9pPr marL="2852928" indent="0">
              <a:buNone/>
              <a:defRPr sz="800"/>
            </a:lvl9pPr>
          </a:lstStyle>
          <a:p>
            <a:pPr lvl="0"/>
            <a:r>
              <a:rPr lang="en-US" smtClean="0"/>
              <a:t>Click to edit Master text styles</a:t>
            </a:r>
          </a:p>
        </p:txBody>
      </p:sp>
      <p:sp>
        <p:nvSpPr>
          <p:cNvPr id="8" name="Rectangle 7"/>
          <p:cNvSpPr/>
          <p:nvPr/>
        </p:nvSpPr>
        <p:spPr bwMode="ltGray">
          <a:xfrm>
            <a:off x="520699" y="876300"/>
            <a:ext cx="5143500" cy="4114800"/>
          </a:xfrm>
          <a:prstGeom prst="rect">
            <a:avLst/>
          </a:prstGeom>
          <a:solidFill>
            <a:schemeClr val="bg1"/>
          </a:soli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3" name="Picture Placeholder 2"/>
          <p:cNvSpPr>
            <a:spLocks noGrp="1"/>
          </p:cNvSpPr>
          <p:nvPr>
            <p:ph type="pic" idx="1"/>
          </p:nvPr>
        </p:nvSpPr>
        <p:spPr>
          <a:xfrm>
            <a:off x="579038" y="952500"/>
            <a:ext cx="5014518" cy="3962400"/>
          </a:xfrm>
          <a:solidFill>
            <a:schemeClr val="bg2">
              <a:lumMod val="40000"/>
              <a:lumOff val="60000"/>
            </a:schemeClr>
          </a:solidFill>
        </p:spPr>
        <p:txBody>
          <a:bodyPr tIns="213970">
            <a:normAutofit/>
          </a:bodyPr>
          <a:lstStyle>
            <a:lvl1pPr marL="0" indent="0" algn="ctr">
              <a:buNone/>
              <a:defRPr sz="1900"/>
            </a:lvl1pPr>
            <a:lvl2pPr marL="356616" indent="0">
              <a:buNone/>
              <a:defRPr sz="2200"/>
            </a:lvl2pPr>
            <a:lvl3pPr marL="713232" indent="0">
              <a:buNone/>
              <a:defRPr sz="1900"/>
            </a:lvl3pPr>
            <a:lvl4pPr marL="1069848" indent="0">
              <a:buNone/>
              <a:defRPr sz="1600"/>
            </a:lvl4pPr>
            <a:lvl5pPr marL="1426464" indent="0">
              <a:buNone/>
              <a:defRPr sz="1600"/>
            </a:lvl5pPr>
            <a:lvl6pPr marL="1783080" indent="0">
              <a:buNone/>
              <a:defRPr sz="1600"/>
            </a:lvl6pPr>
            <a:lvl7pPr marL="2139696" indent="0">
              <a:buNone/>
              <a:defRPr sz="1600"/>
            </a:lvl7pPr>
            <a:lvl8pPr marL="2496312" indent="0">
              <a:buNone/>
              <a:defRPr sz="1600"/>
            </a:lvl8pPr>
            <a:lvl9pPr marL="2852928" indent="0">
              <a:buNone/>
              <a:defRPr sz="1600"/>
            </a:lvl9pPr>
          </a:lstStyle>
          <a:p>
            <a:endParaRPr lang="en-US"/>
          </a:p>
        </p:txBody>
      </p:sp>
      <p:sp>
        <p:nvSpPr>
          <p:cNvPr id="9" name="Date Placeholder 8"/>
          <p:cNvSpPr>
            <a:spLocks noGrp="1"/>
          </p:cNvSpPr>
          <p:nvPr>
            <p:ph type="dt" sz="half" idx="10"/>
          </p:nvPr>
        </p:nvSpPr>
        <p:spPr/>
        <p:txBody>
          <a:bodyPr/>
          <a:lstStyle/>
          <a:p>
            <a:fld id="{B1BD3024-A370-4736-A073-CFE51D74BDB4}" type="datetimeFigureOut">
              <a:rPr lang="en-US" smtClean="0"/>
              <a:pPr/>
              <a:t>15-11-30</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5E3DCFCC-8C7B-4574-91B2-C3342261C6C2}" type="slidenum">
              <a:rPr lang="en-US" smtClean="0"/>
              <a:pPr/>
              <a:t>‹#›</a:t>
            </a:fld>
            <a:endParaRPr lang="en-US"/>
          </a:p>
        </p:txBody>
      </p:sp>
    </p:spTree>
    <p:extLst>
      <p:ext uri="{BB962C8B-B14F-4D97-AF65-F5344CB8AC3E}">
        <p14:creationId xmlns:p14="http://schemas.microsoft.com/office/powerpoint/2010/main" val="318692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bwMode="ltGray">
          <a:xfrm>
            <a:off x="-1" y="381000"/>
            <a:ext cx="9141620" cy="1058333"/>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8" name="Rectangle 7"/>
          <p:cNvSpPr/>
          <p:nvPr/>
        </p:nvSpPr>
        <p:spPr bwMode="ltGray">
          <a:xfrm>
            <a:off x="0" y="1414780"/>
            <a:ext cx="9141619" cy="45720"/>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9" name="Rectangle 8"/>
          <p:cNvSpPr/>
          <p:nvPr/>
        </p:nvSpPr>
        <p:spPr bwMode="ltGray">
          <a:xfrm>
            <a:off x="0" y="381000"/>
            <a:ext cx="9141619" cy="45720"/>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D3024-A370-4736-A073-CFE51D74BDB4}" type="datetimeFigureOut">
              <a:rPr lang="en-US" smtClean="0"/>
              <a:t>15-11-30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244807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2300" y="705556"/>
            <a:ext cx="1371600" cy="46284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0099" y="705556"/>
            <a:ext cx="5897880" cy="46284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D3024-A370-4736-A073-CFE51D74BDB4}" type="datetimeFigureOut">
              <a:rPr lang="en-US" smtClean="0"/>
              <a:t>15-11-30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153300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bwMode="ltGray">
          <a:xfrm>
            <a:off x="-1" y="381000"/>
            <a:ext cx="9141620" cy="1058333"/>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8" name="Rectangle 7"/>
          <p:cNvSpPr/>
          <p:nvPr/>
        </p:nvSpPr>
        <p:spPr bwMode="ltGray">
          <a:xfrm>
            <a:off x="0" y="1414780"/>
            <a:ext cx="9141619" cy="45720"/>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9" name="Rectangle 8"/>
          <p:cNvSpPr/>
          <p:nvPr/>
        </p:nvSpPr>
        <p:spPr bwMode="ltGray">
          <a:xfrm>
            <a:off x="0" y="381000"/>
            <a:ext cx="9141619" cy="45720"/>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BD3024-A370-4736-A073-CFE51D74BDB4}" type="datetimeFigureOut">
              <a:rPr lang="en-US" smtClean="0"/>
              <a:t>15-11-30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760529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4000500" y="635000"/>
            <a:ext cx="4800600" cy="2783417"/>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Title 1"/>
          <p:cNvSpPr>
            <a:spLocks noGrp="1"/>
          </p:cNvSpPr>
          <p:nvPr>
            <p:ph type="title"/>
          </p:nvPr>
        </p:nvSpPr>
        <p:spPr>
          <a:xfrm>
            <a:off x="4240530" y="846668"/>
            <a:ext cx="4320540" cy="1524000"/>
          </a:xfrm>
        </p:spPr>
        <p:txBody>
          <a:bodyPr anchor="b">
            <a:normAutofit/>
          </a:bodyPr>
          <a:lstStyle>
            <a:lvl1pPr algn="ctr">
              <a:lnSpc>
                <a:spcPct val="80000"/>
              </a:lnSpc>
              <a:defRPr sz="4200"/>
            </a:lvl1pPr>
          </a:lstStyle>
          <a:p>
            <a:r>
              <a:rPr lang="en-US" dirty="0" smtClean="0"/>
              <a:t>Click to edit Master title</a:t>
            </a:r>
            <a:endParaRPr lang="en-US" dirty="0"/>
          </a:p>
        </p:txBody>
      </p:sp>
      <p:sp>
        <p:nvSpPr>
          <p:cNvPr id="3" name="Text Placeholder 2"/>
          <p:cNvSpPr>
            <a:spLocks noGrp="1"/>
          </p:cNvSpPr>
          <p:nvPr>
            <p:ph type="body" idx="1"/>
          </p:nvPr>
        </p:nvSpPr>
        <p:spPr>
          <a:xfrm>
            <a:off x="4240530" y="2483556"/>
            <a:ext cx="4320540" cy="762000"/>
          </a:xfrm>
        </p:spPr>
        <p:txBody>
          <a:bodyPr>
            <a:normAutofit/>
          </a:bodyPr>
          <a:lstStyle>
            <a:lvl1pPr marL="0" indent="0" algn="ctr">
              <a:spcBef>
                <a:spcPts val="936"/>
              </a:spcBef>
              <a:buNone/>
              <a:defRPr sz="1600">
                <a:solidFill>
                  <a:schemeClr val="tx1"/>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17167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ummer 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4000500" y="635000"/>
            <a:ext cx="4800600" cy="2783417"/>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Title 1"/>
          <p:cNvSpPr>
            <a:spLocks noGrp="1"/>
          </p:cNvSpPr>
          <p:nvPr>
            <p:ph type="title"/>
          </p:nvPr>
        </p:nvSpPr>
        <p:spPr>
          <a:xfrm>
            <a:off x="4240530" y="846668"/>
            <a:ext cx="4320540" cy="1524000"/>
          </a:xfrm>
        </p:spPr>
        <p:txBody>
          <a:bodyPr anchor="b">
            <a:normAutofit/>
          </a:bodyPr>
          <a:lstStyle>
            <a:lvl1pPr algn="ctr">
              <a:lnSpc>
                <a:spcPct val="80000"/>
              </a:lnSpc>
              <a:defRPr sz="4200"/>
            </a:lvl1pPr>
          </a:lstStyle>
          <a:p>
            <a:r>
              <a:rPr lang="en-US" dirty="0" smtClean="0"/>
              <a:t>Click to edit Master title</a:t>
            </a:r>
            <a:endParaRPr lang="en-US" dirty="0"/>
          </a:p>
        </p:txBody>
      </p:sp>
      <p:sp>
        <p:nvSpPr>
          <p:cNvPr id="3" name="Text Placeholder 2"/>
          <p:cNvSpPr>
            <a:spLocks noGrp="1"/>
          </p:cNvSpPr>
          <p:nvPr>
            <p:ph type="body" idx="1"/>
          </p:nvPr>
        </p:nvSpPr>
        <p:spPr>
          <a:xfrm>
            <a:off x="4240530" y="2483556"/>
            <a:ext cx="4320540" cy="762000"/>
          </a:xfrm>
        </p:spPr>
        <p:txBody>
          <a:bodyPr>
            <a:normAutofit/>
          </a:bodyPr>
          <a:lstStyle>
            <a:lvl1pPr marL="0" indent="0" algn="ctr">
              <a:spcBef>
                <a:spcPts val="936"/>
              </a:spcBef>
              <a:buNone/>
              <a:defRPr sz="1600">
                <a:solidFill>
                  <a:schemeClr val="tx1"/>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29212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utumn 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4000500" y="635000"/>
            <a:ext cx="4800600" cy="2783417"/>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Title 1"/>
          <p:cNvSpPr>
            <a:spLocks noGrp="1"/>
          </p:cNvSpPr>
          <p:nvPr>
            <p:ph type="title"/>
          </p:nvPr>
        </p:nvSpPr>
        <p:spPr>
          <a:xfrm>
            <a:off x="4240530" y="846668"/>
            <a:ext cx="4320540" cy="1524000"/>
          </a:xfrm>
        </p:spPr>
        <p:txBody>
          <a:bodyPr anchor="b">
            <a:normAutofit/>
          </a:bodyPr>
          <a:lstStyle>
            <a:lvl1pPr algn="ctr">
              <a:lnSpc>
                <a:spcPct val="80000"/>
              </a:lnSpc>
              <a:defRPr sz="4200"/>
            </a:lvl1pPr>
          </a:lstStyle>
          <a:p>
            <a:r>
              <a:rPr lang="en-US" dirty="0" smtClean="0"/>
              <a:t>Click to edit Master title</a:t>
            </a:r>
            <a:endParaRPr lang="en-US" dirty="0"/>
          </a:p>
        </p:txBody>
      </p:sp>
      <p:sp>
        <p:nvSpPr>
          <p:cNvPr id="3" name="Text Placeholder 2"/>
          <p:cNvSpPr>
            <a:spLocks noGrp="1"/>
          </p:cNvSpPr>
          <p:nvPr>
            <p:ph type="body" idx="1"/>
          </p:nvPr>
        </p:nvSpPr>
        <p:spPr>
          <a:xfrm>
            <a:off x="4240530" y="2483556"/>
            <a:ext cx="4320540" cy="762000"/>
          </a:xfrm>
        </p:spPr>
        <p:txBody>
          <a:bodyPr>
            <a:normAutofit/>
          </a:bodyPr>
          <a:lstStyle>
            <a:lvl1pPr marL="0" indent="0" algn="ctr">
              <a:spcBef>
                <a:spcPts val="936"/>
              </a:spcBef>
              <a:buNone/>
              <a:defRPr sz="1600">
                <a:solidFill>
                  <a:schemeClr val="tx1"/>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0454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Winter 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4000500" y="635000"/>
            <a:ext cx="4800600" cy="2783417"/>
          </a:xfrm>
          <a:prstGeom prst="rect">
            <a:avLst/>
          </a:prstGeom>
          <a:gradFill>
            <a:gsLst>
              <a:gs pos="417">
                <a:schemeClr val="bg2">
                  <a:lumMod val="35000"/>
                  <a:lumOff val="65000"/>
                </a:schemeClr>
              </a:gs>
              <a:gs pos="100000">
                <a:schemeClr val="bg2"/>
              </a:gs>
            </a:gsLst>
            <a:lin ang="5400000" scaled="0"/>
          </a:gradFill>
          <a:ln w="152400">
            <a:solidFill>
              <a:srgbClr val="FFFFFF"/>
            </a:solid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Title 1"/>
          <p:cNvSpPr>
            <a:spLocks noGrp="1"/>
          </p:cNvSpPr>
          <p:nvPr>
            <p:ph type="title"/>
          </p:nvPr>
        </p:nvSpPr>
        <p:spPr>
          <a:xfrm>
            <a:off x="4240530" y="846668"/>
            <a:ext cx="4320540" cy="1524000"/>
          </a:xfrm>
        </p:spPr>
        <p:txBody>
          <a:bodyPr anchor="b">
            <a:normAutofit/>
          </a:bodyPr>
          <a:lstStyle>
            <a:lvl1pPr algn="ctr">
              <a:lnSpc>
                <a:spcPct val="80000"/>
              </a:lnSpc>
              <a:defRPr sz="4200"/>
            </a:lvl1pPr>
          </a:lstStyle>
          <a:p>
            <a:r>
              <a:rPr lang="en-US" dirty="0" smtClean="0"/>
              <a:t>Click to edit Master title</a:t>
            </a:r>
            <a:endParaRPr lang="en-US" dirty="0"/>
          </a:p>
        </p:txBody>
      </p:sp>
      <p:sp>
        <p:nvSpPr>
          <p:cNvPr id="3" name="Text Placeholder 2"/>
          <p:cNvSpPr>
            <a:spLocks noGrp="1"/>
          </p:cNvSpPr>
          <p:nvPr>
            <p:ph type="body" idx="1"/>
          </p:nvPr>
        </p:nvSpPr>
        <p:spPr>
          <a:xfrm>
            <a:off x="4240530" y="2483556"/>
            <a:ext cx="4320540" cy="762000"/>
          </a:xfrm>
        </p:spPr>
        <p:txBody>
          <a:bodyPr>
            <a:normAutofit/>
          </a:bodyPr>
          <a:lstStyle>
            <a:lvl1pPr marL="0" indent="0" algn="ctr">
              <a:spcBef>
                <a:spcPts val="936"/>
              </a:spcBef>
              <a:buNone/>
              <a:defRPr sz="1600">
                <a:solidFill>
                  <a:schemeClr val="tx1"/>
                </a:solidFill>
              </a:defRPr>
            </a:lvl1pPr>
            <a:lvl2pPr marL="356616" indent="0">
              <a:buNone/>
              <a:defRPr sz="1600">
                <a:solidFill>
                  <a:schemeClr val="tx1">
                    <a:tint val="75000"/>
                  </a:schemeClr>
                </a:solidFill>
              </a:defRPr>
            </a:lvl2pPr>
            <a:lvl3pPr marL="713232" indent="0">
              <a:buNone/>
              <a:defRPr sz="1400">
                <a:solidFill>
                  <a:schemeClr val="tx1">
                    <a:tint val="75000"/>
                  </a:schemeClr>
                </a:solidFill>
              </a:defRPr>
            </a:lvl3pPr>
            <a:lvl4pPr marL="1069848" indent="0">
              <a:buNone/>
              <a:defRPr sz="1200">
                <a:solidFill>
                  <a:schemeClr val="tx1">
                    <a:tint val="75000"/>
                  </a:schemeClr>
                </a:solidFill>
              </a:defRPr>
            </a:lvl4pPr>
            <a:lvl5pPr marL="1426464" indent="0">
              <a:buNone/>
              <a:defRPr sz="1200">
                <a:solidFill>
                  <a:schemeClr val="tx1">
                    <a:tint val="75000"/>
                  </a:schemeClr>
                </a:solidFill>
              </a:defRPr>
            </a:lvl5pPr>
            <a:lvl6pPr marL="1783080" indent="0">
              <a:buNone/>
              <a:defRPr sz="1200">
                <a:solidFill>
                  <a:schemeClr val="tx1">
                    <a:tint val="75000"/>
                  </a:schemeClr>
                </a:solidFill>
              </a:defRPr>
            </a:lvl6pPr>
            <a:lvl7pPr marL="2139696" indent="0">
              <a:buNone/>
              <a:defRPr sz="1200">
                <a:solidFill>
                  <a:schemeClr val="tx1">
                    <a:tint val="75000"/>
                  </a:schemeClr>
                </a:solidFill>
              </a:defRPr>
            </a:lvl7pPr>
            <a:lvl8pPr marL="2496312" indent="0">
              <a:buNone/>
              <a:defRPr sz="1200">
                <a:solidFill>
                  <a:schemeClr val="tx1">
                    <a:tint val="75000"/>
                  </a:schemeClr>
                </a:solidFill>
              </a:defRPr>
            </a:lvl8pPr>
            <a:lvl9pPr marL="2852928" indent="0">
              <a:buNone/>
              <a:defRPr sz="12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30534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bwMode="ltGray">
          <a:xfrm>
            <a:off x="-1" y="381000"/>
            <a:ext cx="9141620" cy="1058333"/>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9" name="Rectangle 8"/>
          <p:cNvSpPr/>
          <p:nvPr/>
        </p:nvSpPr>
        <p:spPr bwMode="ltGray">
          <a:xfrm>
            <a:off x="0" y="1414780"/>
            <a:ext cx="9141619" cy="45720"/>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10" name="Rectangle 9"/>
          <p:cNvSpPr/>
          <p:nvPr/>
        </p:nvSpPr>
        <p:spPr bwMode="ltGray">
          <a:xfrm>
            <a:off x="0" y="381000"/>
            <a:ext cx="9141619" cy="45720"/>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0100" y="1714500"/>
            <a:ext cx="3634740" cy="3619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9160" y="1714500"/>
            <a:ext cx="3634740" cy="3619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BD3024-A370-4736-A073-CFE51D74BDB4}" type="datetimeFigureOut">
              <a:rPr lang="en-US" smtClean="0"/>
              <a:t>15-11-30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4277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bwMode="ltGray">
          <a:xfrm>
            <a:off x="-1" y="381000"/>
            <a:ext cx="9141620" cy="1058333"/>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11" name="Rectangle 10"/>
          <p:cNvSpPr/>
          <p:nvPr/>
        </p:nvSpPr>
        <p:spPr bwMode="ltGray">
          <a:xfrm>
            <a:off x="0" y="1414780"/>
            <a:ext cx="9141619" cy="45720"/>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12" name="Rectangle 11"/>
          <p:cNvSpPr/>
          <p:nvPr/>
        </p:nvSpPr>
        <p:spPr bwMode="ltGray">
          <a:xfrm>
            <a:off x="0" y="381000"/>
            <a:ext cx="9141619" cy="45720"/>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800100" y="1714500"/>
            <a:ext cx="3634740" cy="723901"/>
          </a:xfrm>
        </p:spPr>
        <p:txBody>
          <a:bodyPr anchor="ctr"/>
          <a:lstStyle>
            <a:lvl1pPr marL="0" indent="0">
              <a:buNone/>
              <a:defRPr sz="1900" b="0" cap="small" baseline="0">
                <a:latin typeface="+mj-lt"/>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00100" y="2438400"/>
            <a:ext cx="363474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09160" y="1714500"/>
            <a:ext cx="3634740" cy="723901"/>
          </a:xfrm>
        </p:spPr>
        <p:txBody>
          <a:bodyPr anchor="ctr"/>
          <a:lstStyle>
            <a:lvl1pPr marL="0" indent="0">
              <a:buNone/>
              <a:defRPr sz="1900" b="0" cap="small" baseline="0">
                <a:latin typeface="+mj-lt"/>
              </a:defRPr>
            </a:lvl1pPr>
            <a:lvl2pPr marL="356616" indent="0">
              <a:buNone/>
              <a:defRPr sz="1600" b="1"/>
            </a:lvl2pPr>
            <a:lvl3pPr marL="713232" indent="0">
              <a:buNone/>
              <a:defRPr sz="1400" b="1"/>
            </a:lvl3pPr>
            <a:lvl4pPr marL="1069848" indent="0">
              <a:buNone/>
              <a:defRPr sz="1200" b="1"/>
            </a:lvl4pPr>
            <a:lvl5pPr marL="1426464" indent="0">
              <a:buNone/>
              <a:defRPr sz="1200" b="1"/>
            </a:lvl5pPr>
            <a:lvl6pPr marL="1783080" indent="0">
              <a:buNone/>
              <a:defRPr sz="1200" b="1"/>
            </a:lvl6pPr>
            <a:lvl7pPr marL="2139696" indent="0">
              <a:buNone/>
              <a:defRPr sz="1200" b="1"/>
            </a:lvl7pPr>
            <a:lvl8pPr marL="2496312" indent="0">
              <a:buNone/>
              <a:defRPr sz="1200" b="1"/>
            </a:lvl8pPr>
            <a:lvl9pPr marL="2852928"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709160" y="2438400"/>
            <a:ext cx="3634740" cy="2895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BD3024-A370-4736-A073-CFE51D74BDB4}" type="datetimeFigureOut">
              <a:rPr lang="en-US" smtClean="0"/>
              <a:t>15-11-30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4093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bwMode="ltGray">
          <a:xfrm>
            <a:off x="-1" y="381000"/>
            <a:ext cx="9141620" cy="1058333"/>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7" name="Rectangle 6"/>
          <p:cNvSpPr/>
          <p:nvPr/>
        </p:nvSpPr>
        <p:spPr bwMode="ltGray">
          <a:xfrm>
            <a:off x="0" y="1414780"/>
            <a:ext cx="9141619" cy="45720"/>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8" name="Rectangle 7"/>
          <p:cNvSpPr/>
          <p:nvPr/>
        </p:nvSpPr>
        <p:spPr bwMode="ltGray">
          <a:xfrm>
            <a:off x="0" y="381000"/>
            <a:ext cx="9141619" cy="45720"/>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BD3024-A370-4736-A073-CFE51D74BDB4}" type="datetimeFigureOut">
              <a:rPr lang="en-US" smtClean="0"/>
              <a:t>15-11-30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DCFCC-8C7B-4574-91B2-C3342261C6C2}" type="slidenum">
              <a:rPr lang="en-US" smtClean="0"/>
              <a:t>‹#›</a:t>
            </a:fld>
            <a:endParaRPr lang="en-US"/>
          </a:p>
        </p:txBody>
      </p:sp>
    </p:spTree>
    <p:extLst>
      <p:ext uri="{BB962C8B-B14F-4D97-AF65-F5344CB8AC3E}">
        <p14:creationId xmlns:p14="http://schemas.microsoft.com/office/powerpoint/2010/main" val="399294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0" y="1"/>
            <a:ext cx="9141714" cy="379509"/>
          </a:xfrm>
          <a:prstGeom prst="rect">
            <a:avLst/>
          </a:prstGeom>
        </p:spPr>
      </p:pic>
      <p:sp>
        <p:nvSpPr>
          <p:cNvPr id="10" name="Rectangle 9"/>
          <p:cNvSpPr/>
          <p:nvPr userDrawn="1"/>
        </p:nvSpPr>
        <p:spPr bwMode="ltGray">
          <a:xfrm>
            <a:off x="0" y="381000"/>
            <a:ext cx="9141619" cy="45720"/>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n-US"/>
          </a:p>
        </p:txBody>
      </p:sp>
      <p:sp>
        <p:nvSpPr>
          <p:cNvPr id="2" name="Title Placeholder 1"/>
          <p:cNvSpPr>
            <a:spLocks noGrp="1"/>
          </p:cNvSpPr>
          <p:nvPr>
            <p:ph type="title"/>
          </p:nvPr>
        </p:nvSpPr>
        <p:spPr>
          <a:xfrm>
            <a:off x="800100" y="468585"/>
            <a:ext cx="7543800" cy="914400"/>
          </a:xfrm>
          <a:prstGeom prst="rect">
            <a:avLst/>
          </a:prstGeom>
        </p:spPr>
        <p:txBody>
          <a:bodyPr vert="horz" lIns="71323" tIns="35662" rIns="71323" bIns="35662"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0100" y="1714500"/>
            <a:ext cx="7543800" cy="3619500"/>
          </a:xfrm>
          <a:prstGeom prst="rect">
            <a:avLst/>
          </a:prstGeom>
        </p:spPr>
        <p:txBody>
          <a:bodyPr vert="horz" lIns="71323" tIns="35662" rIns="71323" bIns="35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6286500" y="5432777"/>
            <a:ext cx="1200150" cy="168452"/>
          </a:xfrm>
          <a:prstGeom prst="rect">
            <a:avLst/>
          </a:prstGeom>
        </p:spPr>
        <p:txBody>
          <a:bodyPr vert="horz" lIns="71323" tIns="35662" rIns="71323" bIns="35662" rtlCol="0" anchor="ctr"/>
          <a:lstStyle>
            <a:lvl1pPr algn="r">
              <a:defRPr sz="600">
                <a:solidFill>
                  <a:schemeClr val="tx1"/>
                </a:solidFill>
              </a:defRPr>
            </a:lvl1pPr>
          </a:lstStyle>
          <a:p>
            <a:fld id="{B1BD3024-A370-4736-A073-CFE51D74BDB4}" type="datetimeFigureOut">
              <a:rPr lang="en-US" smtClean="0"/>
              <a:pPr/>
              <a:t>15-11-30</a:t>
            </a:fld>
            <a:endParaRPr lang="en-US"/>
          </a:p>
        </p:txBody>
      </p:sp>
      <p:sp>
        <p:nvSpPr>
          <p:cNvPr id="5" name="Footer Placeholder 4"/>
          <p:cNvSpPr>
            <a:spLocks noGrp="1"/>
          </p:cNvSpPr>
          <p:nvPr>
            <p:ph type="ftr" sz="quarter" idx="3"/>
          </p:nvPr>
        </p:nvSpPr>
        <p:spPr>
          <a:xfrm>
            <a:off x="800100" y="5432777"/>
            <a:ext cx="5314950" cy="168452"/>
          </a:xfrm>
          <a:prstGeom prst="rect">
            <a:avLst/>
          </a:prstGeom>
        </p:spPr>
        <p:txBody>
          <a:bodyPr vert="horz" lIns="71323" tIns="35662" rIns="71323" bIns="35662" rtlCol="0" anchor="ctr"/>
          <a:lstStyle>
            <a:lvl1pPr algn="l">
              <a:defRPr sz="600">
                <a:solidFill>
                  <a:schemeClr val="tx1"/>
                </a:solidFill>
              </a:defRPr>
            </a:lvl1pPr>
          </a:lstStyle>
          <a:p>
            <a:endParaRPr lang="en-US"/>
          </a:p>
        </p:txBody>
      </p:sp>
      <p:sp>
        <p:nvSpPr>
          <p:cNvPr id="6" name="Slide Number Placeholder 5"/>
          <p:cNvSpPr>
            <a:spLocks noGrp="1"/>
          </p:cNvSpPr>
          <p:nvPr>
            <p:ph type="sldNum" sz="quarter" idx="4"/>
          </p:nvPr>
        </p:nvSpPr>
        <p:spPr>
          <a:xfrm>
            <a:off x="7658100" y="5432777"/>
            <a:ext cx="685800" cy="168452"/>
          </a:xfrm>
          <a:prstGeom prst="rect">
            <a:avLst/>
          </a:prstGeom>
        </p:spPr>
        <p:txBody>
          <a:bodyPr vert="horz" lIns="71323" tIns="35662" rIns="71323" bIns="35662" rtlCol="0" anchor="ctr"/>
          <a:lstStyle>
            <a:lvl1pPr algn="r">
              <a:defRPr sz="600">
                <a:solidFill>
                  <a:schemeClr val="tx1"/>
                </a:solidFill>
              </a:defRPr>
            </a:lvl1pPr>
          </a:lstStyle>
          <a:p>
            <a:fld id="{5E3DCFCC-8C7B-4574-91B2-C3342261C6C2}" type="slidenum">
              <a:rPr lang="en-US" smtClean="0"/>
              <a:pPr/>
              <a:t>‹#›</a:t>
            </a:fld>
            <a:endParaRPr lang="en-US"/>
          </a:p>
        </p:txBody>
      </p:sp>
    </p:spTree>
    <p:extLst>
      <p:ext uri="{BB962C8B-B14F-4D97-AF65-F5344CB8AC3E}">
        <p14:creationId xmlns:p14="http://schemas.microsoft.com/office/powerpoint/2010/main" val="1796578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713232" rtl="0" eaLnBrk="1" latinLnBrk="0" hangingPunct="1">
        <a:lnSpc>
          <a:spcPct val="90000"/>
        </a:lnSpc>
        <a:spcBef>
          <a:spcPct val="0"/>
        </a:spcBef>
        <a:buNone/>
        <a:defRPr sz="2800" kern="1200" cap="small" baseline="0">
          <a:solidFill>
            <a:schemeClr val="tx1"/>
          </a:solidFill>
          <a:latin typeface="+mj-lt"/>
          <a:ea typeface="+mj-ea"/>
          <a:cs typeface="+mj-cs"/>
        </a:defRPr>
      </a:lvl1pPr>
    </p:titleStyle>
    <p:bodyStyle>
      <a:lvl1pPr marL="178308" indent="-178308" algn="l" defTabSz="713232" rtl="0" eaLnBrk="1" latinLnBrk="0" hangingPunct="1">
        <a:lnSpc>
          <a:spcPct val="90000"/>
        </a:lnSpc>
        <a:spcBef>
          <a:spcPts val="1404"/>
        </a:spcBef>
        <a:buClr>
          <a:schemeClr val="bg2"/>
        </a:buClr>
        <a:buSzPct val="90000"/>
        <a:buFont typeface="Wingdings" panose="05000000000000000000" pitchFamily="2" charset="2"/>
        <a:buChar char="§"/>
        <a:defRPr sz="1900" kern="1200">
          <a:solidFill>
            <a:schemeClr val="tx1"/>
          </a:solidFill>
          <a:latin typeface="+mn-lt"/>
          <a:ea typeface="+mn-ea"/>
          <a:cs typeface="+mn-cs"/>
        </a:defRPr>
      </a:lvl1pPr>
      <a:lvl2pPr marL="392278" indent="-178308" algn="l" defTabSz="713232" rtl="0" eaLnBrk="1" latinLnBrk="0" hangingPunct="1">
        <a:lnSpc>
          <a:spcPct val="90000"/>
        </a:lnSpc>
        <a:spcBef>
          <a:spcPts val="936"/>
        </a:spcBef>
        <a:buClr>
          <a:schemeClr val="bg2"/>
        </a:buClr>
        <a:buSzPct val="90000"/>
        <a:buFont typeface="Wingdings" panose="05000000000000000000" pitchFamily="2" charset="2"/>
        <a:buChar char="§"/>
        <a:defRPr sz="1600" kern="1200">
          <a:solidFill>
            <a:schemeClr val="tx1"/>
          </a:solidFill>
          <a:latin typeface="+mn-lt"/>
          <a:ea typeface="+mn-ea"/>
          <a:cs typeface="+mn-cs"/>
        </a:defRPr>
      </a:lvl2pPr>
      <a:lvl3pPr marL="606247" indent="-178308" algn="l" defTabSz="713232" rtl="0" eaLnBrk="1" latinLnBrk="0" hangingPunct="1">
        <a:lnSpc>
          <a:spcPct val="90000"/>
        </a:lnSpc>
        <a:spcBef>
          <a:spcPts val="624"/>
        </a:spcBef>
        <a:buClr>
          <a:schemeClr val="bg2"/>
        </a:buClr>
        <a:buSzPct val="90000"/>
        <a:buFont typeface="Wingdings" panose="05000000000000000000" pitchFamily="2" charset="2"/>
        <a:buChar char="§"/>
        <a:defRPr sz="1400" kern="1200">
          <a:solidFill>
            <a:schemeClr val="tx1"/>
          </a:solidFill>
          <a:latin typeface="+mn-lt"/>
          <a:ea typeface="+mn-ea"/>
          <a:cs typeface="+mn-cs"/>
        </a:defRPr>
      </a:lvl3pPr>
      <a:lvl4pPr marL="820217" indent="-142646" algn="l" defTabSz="713232" rtl="0" eaLnBrk="1" latinLnBrk="0" hangingPunct="1">
        <a:lnSpc>
          <a:spcPct val="90000"/>
        </a:lnSpc>
        <a:spcBef>
          <a:spcPts val="468"/>
        </a:spcBef>
        <a:buClr>
          <a:schemeClr val="bg2"/>
        </a:buClr>
        <a:buSzPct val="90000"/>
        <a:buFont typeface="Wingdings" panose="05000000000000000000" pitchFamily="2" charset="2"/>
        <a:buChar char="§"/>
        <a:defRPr sz="1200" kern="1200">
          <a:solidFill>
            <a:schemeClr val="tx1"/>
          </a:solidFill>
          <a:latin typeface="+mn-lt"/>
          <a:ea typeface="+mn-ea"/>
          <a:cs typeface="+mn-cs"/>
        </a:defRPr>
      </a:lvl4pPr>
      <a:lvl5pPr marL="1034186" indent="-142646" algn="l" defTabSz="713232" rtl="0" eaLnBrk="1" latinLnBrk="0" hangingPunct="1">
        <a:lnSpc>
          <a:spcPct val="90000"/>
        </a:lnSpc>
        <a:spcBef>
          <a:spcPts val="468"/>
        </a:spcBef>
        <a:buClr>
          <a:schemeClr val="bg2"/>
        </a:buClr>
        <a:buSzPct val="90000"/>
        <a:buFont typeface="Wingdings" panose="05000000000000000000" pitchFamily="2" charset="2"/>
        <a:buChar char="§"/>
        <a:defRPr sz="1200" kern="1200">
          <a:solidFill>
            <a:schemeClr val="tx1"/>
          </a:solidFill>
          <a:latin typeface="+mn-lt"/>
          <a:ea typeface="+mn-ea"/>
          <a:cs typeface="+mn-cs"/>
        </a:defRPr>
      </a:lvl5pPr>
      <a:lvl6pPr marL="1248156" indent="-142646" algn="l" defTabSz="713232" rtl="0" eaLnBrk="1" latinLnBrk="0" hangingPunct="1">
        <a:lnSpc>
          <a:spcPct val="90000"/>
        </a:lnSpc>
        <a:spcBef>
          <a:spcPts val="468"/>
        </a:spcBef>
        <a:buClr>
          <a:schemeClr val="bg2"/>
        </a:buClr>
        <a:buSzPct val="90000"/>
        <a:buFont typeface="Wingdings" panose="05000000000000000000" pitchFamily="2" charset="2"/>
        <a:buChar char="§"/>
        <a:defRPr sz="1200" kern="1200">
          <a:solidFill>
            <a:schemeClr val="tx1"/>
          </a:solidFill>
          <a:latin typeface="+mn-lt"/>
          <a:ea typeface="+mn-ea"/>
          <a:cs typeface="+mn-cs"/>
        </a:defRPr>
      </a:lvl6pPr>
      <a:lvl7pPr marL="1462126" indent="-142646" algn="l" defTabSz="713232" rtl="0" eaLnBrk="1" latinLnBrk="0" hangingPunct="1">
        <a:lnSpc>
          <a:spcPct val="90000"/>
        </a:lnSpc>
        <a:spcBef>
          <a:spcPts val="468"/>
        </a:spcBef>
        <a:buClr>
          <a:schemeClr val="bg2"/>
        </a:buClr>
        <a:buSzPct val="90000"/>
        <a:buFont typeface="Wingdings" panose="05000000000000000000" pitchFamily="2" charset="2"/>
        <a:buChar char="§"/>
        <a:defRPr sz="1200" kern="1200">
          <a:solidFill>
            <a:schemeClr val="tx1"/>
          </a:solidFill>
          <a:latin typeface="+mn-lt"/>
          <a:ea typeface="+mn-ea"/>
          <a:cs typeface="+mn-cs"/>
        </a:defRPr>
      </a:lvl7pPr>
      <a:lvl8pPr marL="1676095" indent="-142646" algn="l" defTabSz="713232" rtl="0" eaLnBrk="1" latinLnBrk="0" hangingPunct="1">
        <a:lnSpc>
          <a:spcPct val="90000"/>
        </a:lnSpc>
        <a:spcBef>
          <a:spcPts val="468"/>
        </a:spcBef>
        <a:buClr>
          <a:schemeClr val="bg2"/>
        </a:buClr>
        <a:buSzPct val="90000"/>
        <a:buFont typeface="Wingdings" panose="05000000000000000000" pitchFamily="2" charset="2"/>
        <a:buChar char="§"/>
        <a:defRPr sz="1200" kern="1200">
          <a:solidFill>
            <a:schemeClr val="tx1"/>
          </a:solidFill>
          <a:latin typeface="+mn-lt"/>
          <a:ea typeface="+mn-ea"/>
          <a:cs typeface="+mn-cs"/>
        </a:defRPr>
      </a:lvl8pPr>
      <a:lvl9pPr marL="1890065" indent="-142646" algn="l" defTabSz="713232" rtl="0" eaLnBrk="1" latinLnBrk="0" hangingPunct="1">
        <a:lnSpc>
          <a:spcPct val="90000"/>
        </a:lnSpc>
        <a:spcBef>
          <a:spcPts val="468"/>
        </a:spcBef>
        <a:buClr>
          <a:schemeClr val="bg2"/>
        </a:buClr>
        <a:buSzPct val="90000"/>
        <a:buFont typeface="Wingdings" panose="05000000000000000000" pitchFamily="2" charset="2"/>
        <a:buChar char="§"/>
        <a:defRPr sz="1200" kern="1200">
          <a:solidFill>
            <a:schemeClr val="tx1"/>
          </a:solidFill>
          <a:latin typeface="+mn-lt"/>
          <a:ea typeface="+mn-ea"/>
          <a:cs typeface="+mn-cs"/>
        </a:defRPr>
      </a:lvl9pPr>
    </p:bodyStyle>
    <p:otherStyle>
      <a:defPPr>
        <a:defRPr lang="en-US"/>
      </a:defPPr>
      <a:lvl1pPr marL="0" algn="l" defTabSz="713232" rtl="0" eaLnBrk="1" latinLnBrk="0" hangingPunct="1">
        <a:defRPr sz="1400" kern="1200">
          <a:solidFill>
            <a:schemeClr val="tx1"/>
          </a:solidFill>
          <a:latin typeface="+mn-lt"/>
          <a:ea typeface="+mn-ea"/>
          <a:cs typeface="+mn-cs"/>
        </a:defRPr>
      </a:lvl1pPr>
      <a:lvl2pPr marL="356616" algn="l" defTabSz="713232" rtl="0" eaLnBrk="1" latinLnBrk="0" hangingPunct="1">
        <a:defRPr sz="1400" kern="1200">
          <a:solidFill>
            <a:schemeClr val="tx1"/>
          </a:solidFill>
          <a:latin typeface="+mn-lt"/>
          <a:ea typeface="+mn-ea"/>
          <a:cs typeface="+mn-cs"/>
        </a:defRPr>
      </a:lvl2pPr>
      <a:lvl3pPr marL="713232" algn="l" defTabSz="713232" rtl="0" eaLnBrk="1" latinLnBrk="0" hangingPunct="1">
        <a:defRPr sz="1400" kern="1200">
          <a:solidFill>
            <a:schemeClr val="tx1"/>
          </a:solidFill>
          <a:latin typeface="+mn-lt"/>
          <a:ea typeface="+mn-ea"/>
          <a:cs typeface="+mn-cs"/>
        </a:defRPr>
      </a:lvl3pPr>
      <a:lvl4pPr marL="1069848" algn="l" defTabSz="713232" rtl="0" eaLnBrk="1" latinLnBrk="0" hangingPunct="1">
        <a:defRPr sz="1400" kern="1200">
          <a:solidFill>
            <a:schemeClr val="tx1"/>
          </a:solidFill>
          <a:latin typeface="+mn-lt"/>
          <a:ea typeface="+mn-ea"/>
          <a:cs typeface="+mn-cs"/>
        </a:defRPr>
      </a:lvl4pPr>
      <a:lvl5pPr marL="1426464" algn="l" defTabSz="713232" rtl="0" eaLnBrk="1" latinLnBrk="0" hangingPunct="1">
        <a:defRPr sz="1400" kern="1200">
          <a:solidFill>
            <a:schemeClr val="tx1"/>
          </a:solidFill>
          <a:latin typeface="+mn-lt"/>
          <a:ea typeface="+mn-ea"/>
          <a:cs typeface="+mn-cs"/>
        </a:defRPr>
      </a:lvl5pPr>
      <a:lvl6pPr marL="1783080" algn="l" defTabSz="713232" rtl="0" eaLnBrk="1" latinLnBrk="0" hangingPunct="1">
        <a:defRPr sz="1400" kern="1200">
          <a:solidFill>
            <a:schemeClr val="tx1"/>
          </a:solidFill>
          <a:latin typeface="+mn-lt"/>
          <a:ea typeface="+mn-ea"/>
          <a:cs typeface="+mn-cs"/>
        </a:defRPr>
      </a:lvl6pPr>
      <a:lvl7pPr marL="2139696" algn="l" defTabSz="713232" rtl="0" eaLnBrk="1" latinLnBrk="0" hangingPunct="1">
        <a:defRPr sz="1400" kern="1200">
          <a:solidFill>
            <a:schemeClr val="tx1"/>
          </a:solidFill>
          <a:latin typeface="+mn-lt"/>
          <a:ea typeface="+mn-ea"/>
          <a:cs typeface="+mn-cs"/>
        </a:defRPr>
      </a:lvl7pPr>
      <a:lvl8pPr marL="2496312" algn="l" defTabSz="713232" rtl="0" eaLnBrk="1" latinLnBrk="0" hangingPunct="1">
        <a:defRPr sz="1400" kern="1200">
          <a:solidFill>
            <a:schemeClr val="tx1"/>
          </a:solidFill>
          <a:latin typeface="+mn-lt"/>
          <a:ea typeface="+mn-ea"/>
          <a:cs typeface="+mn-cs"/>
        </a:defRPr>
      </a:lvl8pPr>
      <a:lvl9pPr marL="2852928" algn="l" defTabSz="713232"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oleObject" Target="../embeddings/oleObject2.bin"/><Relationship Id="rId5"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oleObject" Target="../embeddings/oleObject3.bin"/><Relationship Id="rId5" Type="http://schemas.openxmlformats.org/officeDocument/2006/relationships/image" Target="../media/image11.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oleObject" Target="../embeddings/oleObject4.bin"/><Relationship Id="rId5"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Chem 11 – Class Starter</a:t>
            </a:r>
            <a:endParaRPr lang="en-US" dirty="0"/>
          </a:p>
        </p:txBody>
      </p:sp>
      <p:sp>
        <p:nvSpPr>
          <p:cNvPr id="3" name="Text Placeholder 2"/>
          <p:cNvSpPr>
            <a:spLocks noGrp="1"/>
          </p:cNvSpPr>
          <p:nvPr>
            <p:ph idx="1"/>
          </p:nvPr>
        </p:nvSpPr>
        <p:spPr>
          <a:xfrm>
            <a:off x="307846" y="1714500"/>
            <a:ext cx="8485017" cy="3619500"/>
          </a:xfrm>
        </p:spPr>
        <p:txBody>
          <a:bodyPr>
            <a:normAutofit/>
          </a:bodyPr>
          <a:lstStyle/>
          <a:p>
            <a:pPr marL="457200" indent="-457200">
              <a:buFont typeface="+mj-lt"/>
              <a:buAutoNum type="arabicPeriod"/>
            </a:pPr>
            <a:r>
              <a:rPr lang="en-US" sz="2200" dirty="0" smtClean="0"/>
              <a:t>Please take out your phones/computers and open the </a:t>
            </a:r>
            <a:r>
              <a:rPr lang="en-US" sz="2200" b="1" dirty="0" smtClean="0"/>
              <a:t>app Socrative</a:t>
            </a:r>
          </a:p>
          <a:p>
            <a:pPr marL="457200" indent="-457200">
              <a:buFont typeface="+mj-lt"/>
              <a:buAutoNum type="arabicPeriod"/>
            </a:pPr>
            <a:r>
              <a:rPr lang="en-US" sz="2200" dirty="0" smtClean="0"/>
              <a:t>If you are using a computer, navigate to </a:t>
            </a:r>
            <a:r>
              <a:rPr lang="en-US" sz="2200" b="1" u="sng" dirty="0" err="1" smtClean="0"/>
              <a:t>m.socrative.com</a:t>
            </a:r>
            <a:endParaRPr lang="en-US" sz="2200" b="1" u="sng" dirty="0" smtClean="0"/>
          </a:p>
          <a:p>
            <a:pPr marL="457200" indent="-457200">
              <a:buFont typeface="+mj-lt"/>
              <a:buAutoNum type="arabicPeriod"/>
            </a:pPr>
            <a:r>
              <a:rPr lang="en-US" sz="2200" dirty="0" smtClean="0"/>
              <a:t>Enter the </a:t>
            </a:r>
            <a:r>
              <a:rPr lang="en-US" sz="2200" b="1" u="sng" dirty="0" smtClean="0"/>
              <a:t>Room Number</a:t>
            </a:r>
            <a:r>
              <a:rPr lang="en-US" sz="2200" dirty="0" smtClean="0"/>
              <a:t>: </a:t>
            </a:r>
            <a:r>
              <a:rPr lang="en-US" sz="2200" dirty="0" err="1" smtClean="0">
                <a:solidFill>
                  <a:srgbClr val="FF0000"/>
                </a:solidFill>
              </a:rPr>
              <a:t>Slawson</a:t>
            </a:r>
            <a:endParaRPr lang="en-US" sz="2200" dirty="0" smtClean="0">
              <a:solidFill>
                <a:srgbClr val="FF0000"/>
              </a:solidFill>
            </a:endParaRPr>
          </a:p>
          <a:p>
            <a:pPr marL="457200" indent="-457200">
              <a:buFont typeface="+mj-lt"/>
              <a:buAutoNum type="arabicPeriod"/>
            </a:pPr>
            <a:r>
              <a:rPr lang="en-US" sz="2200" dirty="0" smtClean="0"/>
              <a:t>If you do not have a phone or computer work with someone who does</a:t>
            </a:r>
          </a:p>
          <a:p>
            <a:pPr marL="457200" indent="-457200">
              <a:buFont typeface="+mj-lt"/>
              <a:buAutoNum type="arabicPeriod"/>
            </a:pPr>
            <a:r>
              <a:rPr lang="en-US" sz="2200" dirty="0" smtClean="0"/>
              <a:t>Take the quiz on the Mole, have a piece of paper in front of you to make calculations where needed</a:t>
            </a:r>
            <a:endParaRPr lang="en-US" sz="2200" dirty="0"/>
          </a:p>
        </p:txBody>
      </p:sp>
    </p:spTree>
    <p:extLst>
      <p:ext uri="{BB962C8B-B14F-4D97-AF65-F5344CB8AC3E}">
        <p14:creationId xmlns:p14="http://schemas.microsoft.com/office/powerpoint/2010/main" val="193265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sz="half" idx="1"/>
          </p:nvPr>
        </p:nvSpPr>
        <p:spPr>
          <a:xfrm>
            <a:off x="423289" y="1714500"/>
            <a:ext cx="4011551" cy="3619501"/>
          </a:xfrm>
        </p:spPr>
        <p:txBody>
          <a:bodyPr>
            <a:normAutofit/>
          </a:bodyPr>
          <a:lstStyle/>
          <a:p>
            <a:pPr marL="0" indent="0">
              <a:buNone/>
            </a:pPr>
            <a:r>
              <a:rPr lang="en-US" sz="2200" dirty="0" smtClean="0"/>
              <a:t>If Mr. Lawson weighs 75 kg’s and is 72% water, how many molecules of water does he have in his body?</a:t>
            </a:r>
          </a:p>
          <a:p>
            <a:pPr marL="0" indent="0">
              <a:buNone/>
            </a:pPr>
            <a:endParaRPr lang="en-US" sz="2200" dirty="0"/>
          </a:p>
          <a:p>
            <a:pPr marL="0" indent="0">
              <a:buNone/>
            </a:pPr>
            <a:endParaRPr lang="en-US" sz="2200" dirty="0"/>
          </a:p>
        </p:txBody>
      </p:sp>
      <p:pic>
        <p:nvPicPr>
          <p:cNvPr id="5" name="Content Placeholder 4"/>
          <p:cNvPicPr>
            <a:picLocks noGrp="1" noChangeAspect="1"/>
          </p:cNvPicPr>
          <p:nvPr>
            <p:ph sz="half" idx="2"/>
          </p:nvPr>
        </p:nvPicPr>
        <p:blipFill>
          <a:blip r:embed="rId2"/>
          <a:srcRect l="-29447" r="-29447"/>
          <a:stretch>
            <a:fillRect/>
          </a:stretch>
        </p:blipFill>
        <p:spPr>
          <a:xfrm>
            <a:off x="5286360" y="1714500"/>
            <a:ext cx="3634740" cy="3619501"/>
          </a:xfrm>
        </p:spPr>
      </p:pic>
    </p:spTree>
    <p:extLst>
      <p:ext uri="{BB962C8B-B14F-4D97-AF65-F5344CB8AC3E}">
        <p14:creationId xmlns:p14="http://schemas.microsoft.com/office/powerpoint/2010/main" val="218601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sz="half" idx="1"/>
          </p:nvPr>
        </p:nvSpPr>
        <p:spPr>
          <a:xfrm>
            <a:off x="388291" y="1714500"/>
            <a:ext cx="4107753" cy="3619501"/>
          </a:xfrm>
        </p:spPr>
        <p:txBody>
          <a:bodyPr>
            <a:normAutofit/>
          </a:bodyPr>
          <a:lstStyle/>
          <a:p>
            <a:pPr marL="0" indent="0">
              <a:buNone/>
            </a:pPr>
            <a:r>
              <a:rPr lang="en-US" sz="2200" dirty="0" smtClean="0"/>
              <a:t>If Mr. Lawson weighs 75 kg’s and is 72% water, how many molecules of water does he have in his body?</a:t>
            </a:r>
          </a:p>
          <a:p>
            <a:pPr marL="0" indent="0">
              <a:buNone/>
            </a:pPr>
            <a:endParaRPr lang="en-US" sz="2200" dirty="0"/>
          </a:p>
          <a:p>
            <a:pPr marL="0" indent="0">
              <a:buNone/>
            </a:pPr>
            <a:endParaRPr lang="en-US" sz="2200" dirty="0" smtClean="0"/>
          </a:p>
          <a:p>
            <a:pPr marL="0" indent="0">
              <a:buNone/>
            </a:pPr>
            <a:endParaRPr lang="en-US" sz="2200" dirty="0"/>
          </a:p>
          <a:p>
            <a:pPr marL="0" indent="0">
              <a:buNone/>
            </a:pPr>
            <a:r>
              <a:rPr lang="en-US" sz="2200" b="1" dirty="0" smtClean="0">
                <a:solidFill>
                  <a:srgbClr val="FF6600"/>
                </a:solidFill>
              </a:rPr>
              <a:t>Ans:1.8 x 10</a:t>
            </a:r>
            <a:r>
              <a:rPr lang="en-US" sz="2200" b="1" baseline="30000" dirty="0" smtClean="0">
                <a:solidFill>
                  <a:srgbClr val="FF6600"/>
                </a:solidFill>
              </a:rPr>
              <a:t>27</a:t>
            </a:r>
            <a:r>
              <a:rPr lang="en-US" sz="2200" b="1" dirty="0" smtClean="0">
                <a:solidFill>
                  <a:srgbClr val="FF6600"/>
                </a:solidFill>
              </a:rPr>
              <a:t> molecules H</a:t>
            </a:r>
            <a:r>
              <a:rPr lang="en-US" sz="2200" b="1" baseline="-25000" dirty="0" smtClean="0">
                <a:solidFill>
                  <a:srgbClr val="FF6600"/>
                </a:solidFill>
              </a:rPr>
              <a:t>2</a:t>
            </a:r>
            <a:r>
              <a:rPr lang="en-US" sz="2200" b="1" dirty="0" smtClean="0">
                <a:solidFill>
                  <a:srgbClr val="FF6600"/>
                </a:solidFill>
              </a:rPr>
              <a:t>O</a:t>
            </a:r>
          </a:p>
          <a:p>
            <a:pPr marL="0" indent="0">
              <a:buNone/>
            </a:pPr>
            <a:endParaRPr lang="en-US" sz="2200" dirty="0"/>
          </a:p>
          <a:p>
            <a:pPr marL="0" indent="0">
              <a:buNone/>
            </a:pPr>
            <a:endParaRPr lang="en-US" sz="2200" dirty="0"/>
          </a:p>
        </p:txBody>
      </p:sp>
      <p:pic>
        <p:nvPicPr>
          <p:cNvPr id="5" name="Content Placeholder 4"/>
          <p:cNvPicPr>
            <a:picLocks noGrp="1" noChangeAspect="1"/>
          </p:cNvPicPr>
          <p:nvPr>
            <p:ph sz="half" idx="2"/>
          </p:nvPr>
        </p:nvPicPr>
        <p:blipFill>
          <a:blip r:embed="rId3"/>
          <a:srcRect l="-29447" r="-29447"/>
          <a:stretch>
            <a:fillRect/>
          </a:stretch>
        </p:blipFill>
        <p:spPr>
          <a:xfrm>
            <a:off x="5574960" y="1714500"/>
            <a:ext cx="3634740" cy="3619501"/>
          </a:xfrm>
        </p:spPr>
      </p:pic>
      <p:graphicFrame>
        <p:nvGraphicFramePr>
          <p:cNvPr id="4" name="Object 3"/>
          <p:cNvGraphicFramePr>
            <a:graphicFrameLocks noChangeAspect="1"/>
          </p:cNvGraphicFramePr>
          <p:nvPr>
            <p:extLst>
              <p:ext uri="{D42A27DB-BD31-4B8C-83A1-F6EECF244321}">
                <p14:modId xmlns:p14="http://schemas.microsoft.com/office/powerpoint/2010/main" val="3834002305"/>
              </p:ext>
            </p:extLst>
          </p:nvPr>
        </p:nvGraphicFramePr>
        <p:xfrm>
          <a:off x="153924" y="3148445"/>
          <a:ext cx="6431784" cy="661555"/>
        </p:xfrm>
        <a:graphic>
          <a:graphicData uri="http://schemas.openxmlformats.org/presentationml/2006/ole">
            <mc:AlternateContent xmlns:mc="http://schemas.openxmlformats.org/markup-compatibility/2006">
              <mc:Choice xmlns:v="urn:schemas-microsoft-com:vml" Requires="v">
                <p:oleObj spid="_x0000_s2057" name="Equation" r:id="rId4" imgW="4445000" imgH="457200" progId="Equation.3">
                  <p:embed/>
                </p:oleObj>
              </mc:Choice>
              <mc:Fallback>
                <p:oleObj name="Equation" r:id="rId4" imgW="4445000" imgH="457200" progId="Equation.3">
                  <p:embed/>
                  <p:pic>
                    <p:nvPicPr>
                      <p:cNvPr id="0" name=""/>
                      <p:cNvPicPr/>
                      <p:nvPr/>
                    </p:nvPicPr>
                    <p:blipFill>
                      <a:blip r:embed="rId5"/>
                      <a:stretch>
                        <a:fillRect/>
                      </a:stretch>
                    </p:blipFill>
                    <p:spPr>
                      <a:xfrm>
                        <a:off x="153924" y="3148445"/>
                        <a:ext cx="6431784" cy="661555"/>
                      </a:xfrm>
                      <a:prstGeom prst="rect">
                        <a:avLst/>
                      </a:prstGeom>
                    </p:spPr>
                  </p:pic>
                </p:oleObj>
              </mc:Fallback>
            </mc:AlternateContent>
          </a:graphicData>
        </a:graphic>
      </p:graphicFrame>
    </p:spTree>
    <p:extLst>
      <p:ext uri="{BB962C8B-B14F-4D97-AF65-F5344CB8AC3E}">
        <p14:creationId xmlns:p14="http://schemas.microsoft.com/office/powerpoint/2010/main" val="6972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sz="half" idx="1"/>
          </p:nvPr>
        </p:nvSpPr>
        <p:spPr>
          <a:xfrm>
            <a:off x="346327" y="1714500"/>
            <a:ext cx="4687559" cy="3619501"/>
          </a:xfrm>
        </p:spPr>
        <p:txBody>
          <a:bodyPr>
            <a:normAutofit/>
          </a:bodyPr>
          <a:lstStyle/>
          <a:p>
            <a:pPr marL="0" indent="0">
              <a:buNone/>
            </a:pPr>
            <a:r>
              <a:rPr lang="en-US" sz="2200" dirty="0" smtClean="0"/>
              <a:t>Someone once told me that Mars is red because of rust, so like any great scientist I took their word on it.  If </a:t>
            </a:r>
            <a:r>
              <a:rPr lang="en-US" sz="2200" dirty="0"/>
              <a:t>Mars weighs 7.34767309 × 10</a:t>
            </a:r>
            <a:r>
              <a:rPr lang="en-US" sz="2200" baseline="30000" dirty="0"/>
              <a:t>22</a:t>
            </a:r>
            <a:r>
              <a:rPr lang="en-US" sz="2200" dirty="0"/>
              <a:t> </a:t>
            </a:r>
            <a:r>
              <a:rPr lang="en-US" sz="2200" dirty="0" smtClean="0"/>
              <a:t>kilograms, and </a:t>
            </a:r>
            <a:r>
              <a:rPr lang="en-US" sz="2200" b="1" dirty="0" smtClean="0"/>
              <a:t>is all rust </a:t>
            </a:r>
            <a:r>
              <a:rPr lang="en-US" sz="2200" dirty="0" smtClean="0"/>
              <a:t>(Iron (III) Hydroxide).  How many individual atoms make up Mars?</a:t>
            </a:r>
          </a:p>
          <a:p>
            <a:pPr marL="0" indent="0">
              <a:buNone/>
            </a:pPr>
            <a:endParaRPr lang="en-US" sz="2200" dirty="0"/>
          </a:p>
          <a:p>
            <a:pPr marL="0" indent="0">
              <a:buNone/>
            </a:pPr>
            <a:endParaRPr lang="en-US" sz="2200" dirty="0" smtClean="0"/>
          </a:p>
          <a:p>
            <a:pPr marL="0" indent="0">
              <a:buNone/>
            </a:pPr>
            <a:endParaRPr lang="en-US" sz="2200" dirty="0"/>
          </a:p>
        </p:txBody>
      </p:sp>
      <p:pic>
        <p:nvPicPr>
          <p:cNvPr id="5" name="Content Placeholder 4"/>
          <p:cNvPicPr>
            <a:picLocks noGrp="1" noChangeAspect="1"/>
          </p:cNvPicPr>
          <p:nvPr>
            <p:ph sz="half" idx="2"/>
          </p:nvPr>
        </p:nvPicPr>
        <p:blipFill>
          <a:blip r:embed="rId2"/>
          <a:srcRect t="-16473" b="-16473"/>
          <a:stretch>
            <a:fillRect/>
          </a:stretch>
        </p:blipFill>
        <p:spPr>
          <a:xfrm>
            <a:off x="5244695" y="1714500"/>
            <a:ext cx="3634740" cy="3619501"/>
          </a:xfrm>
        </p:spPr>
      </p:pic>
    </p:spTree>
    <p:extLst>
      <p:ext uri="{BB962C8B-B14F-4D97-AF65-F5344CB8AC3E}">
        <p14:creationId xmlns:p14="http://schemas.microsoft.com/office/powerpoint/2010/main" val="88670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a:t>4</a:t>
            </a:r>
          </a:p>
        </p:txBody>
      </p:sp>
      <p:sp>
        <p:nvSpPr>
          <p:cNvPr id="3" name="Content Placeholder 2"/>
          <p:cNvSpPr>
            <a:spLocks noGrp="1"/>
          </p:cNvSpPr>
          <p:nvPr>
            <p:ph sz="half" idx="1"/>
          </p:nvPr>
        </p:nvSpPr>
        <p:spPr>
          <a:xfrm>
            <a:off x="327087" y="1714500"/>
            <a:ext cx="4477290" cy="3619501"/>
          </a:xfrm>
        </p:spPr>
        <p:txBody>
          <a:bodyPr>
            <a:normAutofit/>
          </a:bodyPr>
          <a:lstStyle/>
          <a:p>
            <a:pPr marL="0" indent="0">
              <a:buNone/>
            </a:pPr>
            <a:r>
              <a:rPr lang="en-US" sz="2200" dirty="0" smtClean="0"/>
              <a:t>Someone once told me that Mars is red because of rust, so like any great scientist I took their word on it.  If </a:t>
            </a:r>
            <a:r>
              <a:rPr lang="en-US" sz="2200" dirty="0"/>
              <a:t>Mars weighs 7.34767309 × 10</a:t>
            </a:r>
            <a:r>
              <a:rPr lang="en-US" sz="2200" baseline="30000" dirty="0"/>
              <a:t>22</a:t>
            </a:r>
            <a:r>
              <a:rPr lang="en-US" sz="2200" dirty="0"/>
              <a:t> </a:t>
            </a:r>
            <a:r>
              <a:rPr lang="en-US" sz="2200" dirty="0" smtClean="0"/>
              <a:t>kilograms, and </a:t>
            </a:r>
            <a:r>
              <a:rPr lang="en-US" sz="2200" b="1" dirty="0" smtClean="0"/>
              <a:t>is all rust </a:t>
            </a:r>
            <a:r>
              <a:rPr lang="en-US" sz="2200" dirty="0" smtClean="0"/>
              <a:t>(Iron (III) Hydroxide).  How many individual atoms make up Mars?</a:t>
            </a:r>
          </a:p>
          <a:p>
            <a:pPr marL="0" indent="0">
              <a:buNone/>
            </a:pPr>
            <a:r>
              <a:rPr lang="en-US" sz="2200" b="1" dirty="0" smtClean="0">
                <a:solidFill>
                  <a:srgbClr val="FF6600"/>
                </a:solidFill>
              </a:rPr>
              <a:t>Atoms: 2.90 x 10</a:t>
            </a:r>
            <a:r>
              <a:rPr lang="en-US" sz="2200" b="1" baseline="30000" dirty="0" smtClean="0">
                <a:solidFill>
                  <a:srgbClr val="FF6600"/>
                </a:solidFill>
              </a:rPr>
              <a:t>48</a:t>
            </a:r>
            <a:r>
              <a:rPr lang="en-US" sz="2200" b="1" dirty="0" smtClean="0">
                <a:solidFill>
                  <a:srgbClr val="FF6600"/>
                </a:solidFill>
              </a:rPr>
              <a:t> atoms</a:t>
            </a:r>
          </a:p>
          <a:p>
            <a:pPr marL="0" indent="0">
              <a:buNone/>
            </a:pPr>
            <a:endParaRPr lang="en-US" sz="2200" dirty="0"/>
          </a:p>
          <a:p>
            <a:pPr marL="0" indent="0">
              <a:buNone/>
            </a:pPr>
            <a:endParaRPr lang="en-US" sz="2200" dirty="0" smtClean="0"/>
          </a:p>
          <a:p>
            <a:pPr marL="0" indent="0">
              <a:buNone/>
            </a:pPr>
            <a:endParaRPr lang="en-US" sz="2200" dirty="0"/>
          </a:p>
        </p:txBody>
      </p:sp>
      <p:pic>
        <p:nvPicPr>
          <p:cNvPr id="5" name="Content Placeholder 4"/>
          <p:cNvPicPr>
            <a:picLocks noGrp="1" noChangeAspect="1"/>
          </p:cNvPicPr>
          <p:nvPr>
            <p:ph sz="half" idx="2"/>
          </p:nvPr>
        </p:nvPicPr>
        <p:blipFill>
          <a:blip r:embed="rId3"/>
          <a:srcRect l="12384" r="12384"/>
          <a:stretch>
            <a:fillRect/>
          </a:stretch>
        </p:blipFill>
        <p:spPr>
          <a:xfrm>
            <a:off x="5222881" y="1079514"/>
            <a:ext cx="3634740" cy="3619501"/>
          </a:xfrm>
        </p:spPr>
      </p:pic>
      <p:graphicFrame>
        <p:nvGraphicFramePr>
          <p:cNvPr id="4" name="Object 3"/>
          <p:cNvGraphicFramePr>
            <a:graphicFrameLocks noChangeAspect="1"/>
          </p:cNvGraphicFramePr>
          <p:nvPr>
            <p:extLst>
              <p:ext uri="{D42A27DB-BD31-4B8C-83A1-F6EECF244321}">
                <p14:modId xmlns:p14="http://schemas.microsoft.com/office/powerpoint/2010/main" val="1463750087"/>
              </p:ext>
            </p:extLst>
          </p:nvPr>
        </p:nvGraphicFramePr>
        <p:xfrm>
          <a:off x="301506" y="4769018"/>
          <a:ext cx="8164269" cy="703143"/>
        </p:xfrm>
        <a:graphic>
          <a:graphicData uri="http://schemas.openxmlformats.org/presentationml/2006/ole">
            <mc:AlternateContent xmlns:mc="http://schemas.openxmlformats.org/markup-compatibility/2006">
              <mc:Choice xmlns:v="urn:schemas-microsoft-com:vml" Requires="v">
                <p:oleObj spid="_x0000_s3081" name="Equation" r:id="rId4" imgW="5308600" imgH="457200" progId="Equation.3">
                  <p:embed/>
                </p:oleObj>
              </mc:Choice>
              <mc:Fallback>
                <p:oleObj name="Equation" r:id="rId4" imgW="5308600" imgH="457200" progId="Equation.3">
                  <p:embed/>
                  <p:pic>
                    <p:nvPicPr>
                      <p:cNvPr id="0" name=""/>
                      <p:cNvPicPr/>
                      <p:nvPr/>
                    </p:nvPicPr>
                    <p:blipFill>
                      <a:blip r:embed="rId5"/>
                      <a:stretch>
                        <a:fillRect/>
                      </a:stretch>
                    </p:blipFill>
                    <p:spPr>
                      <a:xfrm>
                        <a:off x="301506" y="4769018"/>
                        <a:ext cx="8164269" cy="703143"/>
                      </a:xfrm>
                      <a:prstGeom prst="rect">
                        <a:avLst/>
                      </a:prstGeom>
                    </p:spPr>
                  </p:pic>
                </p:oleObj>
              </mc:Fallback>
            </mc:AlternateContent>
          </a:graphicData>
        </a:graphic>
      </p:graphicFrame>
    </p:spTree>
    <p:extLst>
      <p:ext uri="{BB962C8B-B14F-4D97-AF65-F5344CB8AC3E}">
        <p14:creationId xmlns:p14="http://schemas.microsoft.com/office/powerpoint/2010/main" val="3652289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sz="half" idx="1"/>
          </p:nvPr>
        </p:nvSpPr>
        <p:spPr>
          <a:xfrm>
            <a:off x="192402" y="1714500"/>
            <a:ext cx="5002505" cy="3619501"/>
          </a:xfrm>
        </p:spPr>
        <p:txBody>
          <a:bodyPr>
            <a:normAutofit/>
          </a:bodyPr>
          <a:lstStyle/>
          <a:p>
            <a:pPr marL="0" indent="0">
              <a:buNone/>
            </a:pPr>
            <a:r>
              <a:rPr lang="en-US" sz="2200" dirty="0" smtClean="0"/>
              <a:t>The Volume of the Sun is 1.409 x 10</a:t>
            </a:r>
            <a:r>
              <a:rPr lang="en-US" sz="2200" baseline="30000" dirty="0" smtClean="0"/>
              <a:t>18</a:t>
            </a:r>
            <a:r>
              <a:rPr lang="en-US" sz="2200" dirty="0" smtClean="0"/>
              <a:t> km</a:t>
            </a:r>
            <a:r>
              <a:rPr lang="en-US" sz="2200" baseline="30000" dirty="0" smtClean="0"/>
              <a:t>3</a:t>
            </a:r>
            <a:r>
              <a:rPr lang="en-US" sz="2200" dirty="0" smtClean="0"/>
              <a:t>.  If we make the assumption the sun is at STP (</a:t>
            </a:r>
            <a:r>
              <a:rPr lang="en-US" sz="2200" b="1" dirty="0" smtClean="0"/>
              <a:t>it most DEFINITELY is not</a:t>
            </a:r>
            <a:r>
              <a:rPr lang="en-US" sz="2200" dirty="0" smtClean="0"/>
              <a:t>), and is made entirely of H atoms, how much does the sun weigh?</a:t>
            </a:r>
            <a:r>
              <a:rPr lang="en-US" sz="2200" dirty="0"/>
              <a:t> </a:t>
            </a:r>
            <a:endParaRPr lang="en-US" sz="2200" dirty="0" smtClean="0"/>
          </a:p>
          <a:p>
            <a:pPr marL="0" indent="0" algn="ctr">
              <a:buNone/>
            </a:pPr>
            <a:r>
              <a:rPr lang="en-US" sz="1600" dirty="0" smtClean="0"/>
              <a:t>(1 cubic kilometer = 1 000 000 000 000 </a:t>
            </a:r>
            <a:r>
              <a:rPr lang="en-US" sz="1600" dirty="0" err="1" smtClean="0"/>
              <a:t>litres</a:t>
            </a:r>
            <a:r>
              <a:rPr lang="en-US" sz="1600" dirty="0" smtClean="0"/>
              <a:t>)</a:t>
            </a:r>
            <a:endParaRPr lang="en-US" sz="1600" dirty="0"/>
          </a:p>
        </p:txBody>
      </p:sp>
      <p:pic>
        <p:nvPicPr>
          <p:cNvPr id="5" name="Content Placeholder 4"/>
          <p:cNvPicPr>
            <a:picLocks noGrp="1" noChangeAspect="1"/>
          </p:cNvPicPr>
          <p:nvPr>
            <p:ph sz="half" idx="2"/>
          </p:nvPr>
        </p:nvPicPr>
        <p:blipFill>
          <a:blip r:embed="rId2"/>
          <a:srcRect l="9473" r="9473"/>
          <a:stretch>
            <a:fillRect/>
          </a:stretch>
        </p:blipFill>
        <p:spPr>
          <a:xfrm>
            <a:off x="5305600" y="1714500"/>
            <a:ext cx="3634740" cy="3619501"/>
          </a:xfrm>
        </p:spPr>
      </p:pic>
    </p:spTree>
    <p:extLst>
      <p:ext uri="{BB962C8B-B14F-4D97-AF65-F5344CB8AC3E}">
        <p14:creationId xmlns:p14="http://schemas.microsoft.com/office/powerpoint/2010/main" val="117157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sz="half" idx="1"/>
          </p:nvPr>
        </p:nvSpPr>
        <p:spPr>
          <a:xfrm>
            <a:off x="192402" y="1714500"/>
            <a:ext cx="5002505" cy="3619501"/>
          </a:xfrm>
        </p:spPr>
        <p:txBody>
          <a:bodyPr>
            <a:normAutofit/>
          </a:bodyPr>
          <a:lstStyle/>
          <a:p>
            <a:pPr marL="0" indent="0">
              <a:buNone/>
            </a:pPr>
            <a:r>
              <a:rPr lang="en-US" sz="2200" dirty="0" smtClean="0"/>
              <a:t>The Volume of the Sun is 1.409 x 10</a:t>
            </a:r>
            <a:r>
              <a:rPr lang="en-US" sz="2200" baseline="30000" dirty="0" smtClean="0"/>
              <a:t>18</a:t>
            </a:r>
            <a:r>
              <a:rPr lang="en-US" sz="2200" dirty="0" smtClean="0"/>
              <a:t> km</a:t>
            </a:r>
            <a:r>
              <a:rPr lang="en-US" sz="2200" baseline="30000" dirty="0" smtClean="0"/>
              <a:t>3</a:t>
            </a:r>
            <a:r>
              <a:rPr lang="en-US" sz="2200" dirty="0" smtClean="0"/>
              <a:t>.  If we make the assumption the sun is at STP (</a:t>
            </a:r>
            <a:r>
              <a:rPr lang="en-US" sz="2200" b="1" dirty="0"/>
              <a:t>it most DEFINITELY is not</a:t>
            </a:r>
            <a:r>
              <a:rPr lang="en-US" sz="2200" dirty="0" smtClean="0"/>
              <a:t>), and is made entirely of H atoms, how much does the sun weigh?</a:t>
            </a:r>
            <a:r>
              <a:rPr lang="en-US" sz="2200" dirty="0"/>
              <a:t> </a:t>
            </a:r>
            <a:endParaRPr lang="en-US" sz="2200" dirty="0" smtClean="0"/>
          </a:p>
          <a:p>
            <a:pPr marL="0" indent="0">
              <a:buNone/>
            </a:pPr>
            <a:r>
              <a:rPr lang="en-US" sz="2000" dirty="0" err="1" smtClean="0">
                <a:solidFill>
                  <a:srgbClr val="FF6600"/>
                </a:solidFill>
              </a:rPr>
              <a:t>Ans</a:t>
            </a:r>
            <a:r>
              <a:rPr lang="en-US" sz="2000" dirty="0">
                <a:solidFill>
                  <a:srgbClr val="FF6600"/>
                </a:solidFill>
              </a:rPr>
              <a:t>: 6.35 x 10</a:t>
            </a:r>
            <a:r>
              <a:rPr lang="en-US" sz="2000" baseline="30000" dirty="0">
                <a:solidFill>
                  <a:srgbClr val="FF6600"/>
                </a:solidFill>
              </a:rPr>
              <a:t>28</a:t>
            </a:r>
            <a:r>
              <a:rPr lang="en-US" sz="2000" dirty="0">
                <a:solidFill>
                  <a:srgbClr val="FF6600"/>
                </a:solidFill>
              </a:rPr>
              <a:t> g</a:t>
            </a:r>
          </a:p>
          <a:p>
            <a:pPr marL="0" indent="0">
              <a:buNone/>
            </a:pPr>
            <a:r>
              <a:rPr lang="en-US" sz="2000" b="1" u="sng" dirty="0">
                <a:solidFill>
                  <a:srgbClr val="FF6600"/>
                </a:solidFill>
              </a:rPr>
              <a:t>Note</a:t>
            </a:r>
            <a:r>
              <a:rPr lang="en-US" sz="2000" dirty="0">
                <a:solidFill>
                  <a:srgbClr val="FF6600"/>
                </a:solidFill>
              </a:rPr>
              <a:t>: the actually mass is much more then this because of the density of the core.</a:t>
            </a:r>
          </a:p>
          <a:p>
            <a:pPr marL="0" indent="0" algn="ctr">
              <a:buNone/>
            </a:pPr>
            <a:endParaRPr lang="en-US" sz="2000" dirty="0"/>
          </a:p>
        </p:txBody>
      </p:sp>
      <p:pic>
        <p:nvPicPr>
          <p:cNvPr id="5" name="Content Placeholder 4"/>
          <p:cNvPicPr>
            <a:picLocks noGrp="1" noChangeAspect="1"/>
          </p:cNvPicPr>
          <p:nvPr>
            <p:ph sz="half" idx="2"/>
          </p:nvPr>
        </p:nvPicPr>
        <p:blipFill>
          <a:blip r:embed="rId3"/>
          <a:srcRect l="9473" r="9473"/>
          <a:stretch>
            <a:fillRect/>
          </a:stretch>
        </p:blipFill>
        <p:spPr>
          <a:xfrm>
            <a:off x="5305600" y="1041030"/>
            <a:ext cx="3634740" cy="3619501"/>
          </a:xfrm>
        </p:spPr>
      </p:pic>
      <p:graphicFrame>
        <p:nvGraphicFramePr>
          <p:cNvPr id="4" name="Object 3"/>
          <p:cNvGraphicFramePr>
            <a:graphicFrameLocks noChangeAspect="1"/>
          </p:cNvGraphicFramePr>
          <p:nvPr>
            <p:extLst>
              <p:ext uri="{D42A27DB-BD31-4B8C-83A1-F6EECF244321}">
                <p14:modId xmlns:p14="http://schemas.microsoft.com/office/powerpoint/2010/main" val="3213871818"/>
              </p:ext>
            </p:extLst>
          </p:nvPr>
        </p:nvGraphicFramePr>
        <p:xfrm>
          <a:off x="843595" y="4707081"/>
          <a:ext cx="7295081" cy="976293"/>
        </p:xfrm>
        <a:graphic>
          <a:graphicData uri="http://schemas.openxmlformats.org/presentationml/2006/ole">
            <mc:AlternateContent xmlns:mc="http://schemas.openxmlformats.org/markup-compatibility/2006">
              <mc:Choice xmlns:v="urn:schemas-microsoft-com:vml" Requires="v">
                <p:oleObj spid="_x0000_s4104" name="Equation" r:id="rId4" imgW="3416300" imgH="457200" progId="Equation.3">
                  <p:embed/>
                </p:oleObj>
              </mc:Choice>
              <mc:Fallback>
                <p:oleObj name="Equation" r:id="rId4" imgW="3416300" imgH="457200" progId="Equation.3">
                  <p:embed/>
                  <p:pic>
                    <p:nvPicPr>
                      <p:cNvPr id="0" name=""/>
                      <p:cNvPicPr/>
                      <p:nvPr/>
                    </p:nvPicPr>
                    <p:blipFill>
                      <a:blip r:embed="rId5"/>
                      <a:stretch>
                        <a:fillRect/>
                      </a:stretch>
                    </p:blipFill>
                    <p:spPr>
                      <a:xfrm>
                        <a:off x="843595" y="4707081"/>
                        <a:ext cx="7295081" cy="976293"/>
                      </a:xfrm>
                      <a:prstGeom prst="rect">
                        <a:avLst/>
                      </a:prstGeom>
                    </p:spPr>
                  </p:pic>
                </p:oleObj>
              </mc:Fallback>
            </mc:AlternateContent>
          </a:graphicData>
        </a:graphic>
      </p:graphicFrame>
    </p:spTree>
    <p:extLst>
      <p:ext uri="{BB962C8B-B14F-4D97-AF65-F5344CB8AC3E}">
        <p14:creationId xmlns:p14="http://schemas.microsoft.com/office/powerpoint/2010/main" val="134416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 Multi-Step Mole Conversion</a:t>
            </a:r>
            <a:endParaRPr lang="en-US" dirty="0"/>
          </a:p>
        </p:txBody>
      </p:sp>
      <p:sp>
        <p:nvSpPr>
          <p:cNvPr id="3" name="Content Placeholder 2"/>
          <p:cNvSpPr>
            <a:spLocks noGrp="1"/>
          </p:cNvSpPr>
          <p:nvPr>
            <p:ph idx="1"/>
          </p:nvPr>
        </p:nvSpPr>
        <p:spPr/>
        <p:txBody>
          <a:bodyPr>
            <a:normAutofit/>
          </a:bodyPr>
          <a:lstStyle/>
          <a:p>
            <a:r>
              <a:rPr lang="en-US" sz="2200" smtClean="0"/>
              <a:t>Please download </a:t>
            </a:r>
            <a:r>
              <a:rPr lang="en-US" sz="2200" dirty="0" smtClean="0"/>
              <a:t>the worksheet from the front of the room</a:t>
            </a:r>
          </a:p>
          <a:p>
            <a:r>
              <a:rPr lang="en-US" sz="2200" dirty="0" smtClean="0"/>
              <a:t>Note: These are </a:t>
            </a:r>
            <a:r>
              <a:rPr lang="en-US" sz="2200" b="1" i="1" dirty="0" smtClean="0">
                <a:solidFill>
                  <a:srgbClr val="FF0000"/>
                </a:solidFill>
              </a:rPr>
              <a:t>CHALLENGING problems </a:t>
            </a:r>
            <a:r>
              <a:rPr lang="en-US" sz="2200" b="1" i="1" dirty="0" smtClean="0">
                <a:solidFill>
                  <a:srgbClr val="FF6600"/>
                </a:solidFill>
              </a:rPr>
              <a:t>that test your understanding, not your ability to regurgitate</a:t>
            </a:r>
            <a:r>
              <a:rPr lang="en-US" sz="2200" dirty="0" smtClean="0"/>
              <a:t>!</a:t>
            </a:r>
          </a:p>
          <a:p>
            <a:r>
              <a:rPr lang="en-US" sz="2200" dirty="0"/>
              <a:t>P</a:t>
            </a:r>
            <a:r>
              <a:rPr lang="en-US" sz="2200" dirty="0" smtClean="0"/>
              <a:t>lease see me if you need extra help!</a:t>
            </a:r>
          </a:p>
          <a:p>
            <a:r>
              <a:rPr lang="en-US" sz="2200" dirty="0" smtClean="0"/>
              <a:t>Find the KEY online!</a:t>
            </a:r>
            <a:endParaRPr lang="en-US" sz="2200" dirty="0"/>
          </a:p>
        </p:txBody>
      </p:sp>
    </p:spTree>
    <p:extLst>
      <p:ext uri="{BB962C8B-B14F-4D97-AF65-F5344CB8AC3E}">
        <p14:creationId xmlns:p14="http://schemas.microsoft.com/office/powerpoint/2010/main" val="157172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5" name="Content Placeholder 4"/>
          <p:cNvSpPr>
            <a:spLocks noGrp="1"/>
          </p:cNvSpPr>
          <p:nvPr>
            <p:ph idx="1"/>
          </p:nvPr>
        </p:nvSpPr>
        <p:spPr/>
        <p:txBody>
          <a:bodyPr/>
          <a:lstStyle/>
          <a:p>
            <a:pPr marL="0" indent="0">
              <a:buNone/>
            </a:pPr>
            <a:r>
              <a:rPr lang="en-US" sz="2200" u="sng" dirty="0"/>
              <a:t>Quiz</a:t>
            </a:r>
            <a:r>
              <a:rPr lang="en-US" sz="2200" dirty="0"/>
              <a:t>: </a:t>
            </a:r>
            <a:r>
              <a:rPr lang="en-US" sz="2200" dirty="0" smtClean="0"/>
              <a:t>1-Step </a:t>
            </a:r>
            <a:r>
              <a:rPr lang="en-US" sz="2200" smtClean="0"/>
              <a:t>Molar Conversions</a:t>
            </a:r>
            <a:endParaRPr lang="en-US" sz="2200" dirty="0"/>
          </a:p>
          <a:p>
            <a:pPr marL="457200" indent="-457200">
              <a:buFont typeface="+mj-lt"/>
              <a:buAutoNum type="arabicPeriod"/>
            </a:pPr>
            <a:r>
              <a:rPr lang="en-US" sz="2200" dirty="0"/>
              <a:t>Clear everything from your desks</a:t>
            </a:r>
          </a:p>
          <a:p>
            <a:pPr marL="457200" indent="-457200">
              <a:buFont typeface="+mj-lt"/>
              <a:buAutoNum type="arabicPeriod"/>
            </a:pPr>
            <a:r>
              <a:rPr lang="en-US" sz="2200" dirty="0"/>
              <a:t>Collect scrap paper and a Periodic Table from the front</a:t>
            </a:r>
          </a:p>
          <a:p>
            <a:pPr marL="457200" indent="-457200">
              <a:buFont typeface="+mj-lt"/>
              <a:buAutoNum type="arabicPeriod"/>
            </a:pPr>
            <a:r>
              <a:rPr lang="en-US" sz="2200" dirty="0"/>
              <a:t>Set up dividers to separate yourself from your neighbours!</a:t>
            </a:r>
          </a:p>
          <a:p>
            <a:endParaRPr lang="en-US" dirty="0"/>
          </a:p>
        </p:txBody>
      </p:sp>
    </p:spTree>
    <p:extLst>
      <p:ext uri="{BB962C8B-B14F-4D97-AF65-F5344CB8AC3E}">
        <p14:creationId xmlns:p14="http://schemas.microsoft.com/office/powerpoint/2010/main" val="114729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en-US" b="1" i="1" dirty="0">
                <a:solidFill>
                  <a:srgbClr val="FF0000"/>
                </a:solidFill>
              </a:rPr>
              <a:t>challenging</a:t>
            </a:r>
            <a:r>
              <a:rPr lang="en-US" dirty="0"/>
              <a:t> Mole Conversions.</a:t>
            </a:r>
          </a:p>
        </p:txBody>
      </p:sp>
      <p:sp>
        <p:nvSpPr>
          <p:cNvPr id="3" name="Content Placeholder 2"/>
          <p:cNvSpPr>
            <a:spLocks noGrp="1"/>
          </p:cNvSpPr>
          <p:nvPr>
            <p:ph idx="1"/>
          </p:nvPr>
        </p:nvSpPr>
        <p:spPr>
          <a:xfrm>
            <a:off x="557972" y="1714500"/>
            <a:ext cx="8023246" cy="3619500"/>
          </a:xfrm>
        </p:spPr>
        <p:txBody>
          <a:bodyPr/>
          <a:lstStyle/>
          <a:p>
            <a:pPr marL="457200" indent="-457200">
              <a:buFont typeface="+mj-lt"/>
              <a:buAutoNum type="arabicPeriod"/>
            </a:pPr>
            <a:r>
              <a:rPr lang="en-US" sz="2200" dirty="0" smtClean="0"/>
              <a:t>Let’s work on some Work in groups of </a:t>
            </a:r>
            <a:r>
              <a:rPr lang="en-US" sz="2200" dirty="0"/>
              <a:t>2</a:t>
            </a:r>
            <a:r>
              <a:rPr lang="en-US" sz="2200" dirty="0" smtClean="0"/>
              <a:t>-</a:t>
            </a:r>
            <a:r>
              <a:rPr lang="en-US" sz="2200" dirty="0"/>
              <a:t>3</a:t>
            </a:r>
            <a:endParaRPr lang="en-US" sz="2200" dirty="0" smtClean="0"/>
          </a:p>
          <a:p>
            <a:pPr marL="457200" indent="-457200">
              <a:buFont typeface="+mj-lt"/>
              <a:buAutoNum type="arabicPeriod"/>
            </a:pPr>
            <a:r>
              <a:rPr lang="en-US" sz="2200" dirty="0" smtClean="0"/>
              <a:t>Collect a whiteboard(s) and pens</a:t>
            </a:r>
          </a:p>
          <a:p>
            <a:pPr marL="457200" indent="-457200">
              <a:buFont typeface="+mj-lt"/>
              <a:buAutoNum type="arabicPeriod"/>
            </a:pPr>
            <a:r>
              <a:rPr lang="en-US" sz="2200" b="1" i="1" dirty="0" smtClean="0">
                <a:solidFill>
                  <a:srgbClr val="FF6600"/>
                </a:solidFill>
              </a:rPr>
              <a:t>Reflect on your contribution</a:t>
            </a:r>
            <a:r>
              <a:rPr lang="en-US" sz="2200" dirty="0" smtClean="0"/>
              <a:t>.  Ask yourself, do I know how to do this?</a:t>
            </a:r>
          </a:p>
          <a:p>
            <a:pPr marL="457200" indent="-457200">
              <a:buFont typeface="+mj-lt"/>
              <a:buAutoNum type="arabicPeriod"/>
            </a:pPr>
            <a:endParaRPr lang="en-US" dirty="0"/>
          </a:p>
        </p:txBody>
      </p:sp>
    </p:spTree>
    <p:extLst>
      <p:ext uri="{BB962C8B-B14F-4D97-AF65-F5344CB8AC3E}">
        <p14:creationId xmlns:p14="http://schemas.microsoft.com/office/powerpoint/2010/main" val="180465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400"/>
            <a:ext cx="7315200" cy="1079500"/>
          </a:xfrm>
        </p:spPr>
        <p:txBody>
          <a:bodyPr/>
          <a:lstStyle/>
          <a:p>
            <a:r>
              <a:rPr lang="en-US" dirty="0" smtClean="0"/>
              <a:t>Question 1</a:t>
            </a:r>
            <a:endParaRPr lang="en-US" dirty="0"/>
          </a:p>
        </p:txBody>
      </p:sp>
      <p:sp>
        <p:nvSpPr>
          <p:cNvPr id="3" name="Subtitle 2"/>
          <p:cNvSpPr>
            <a:spLocks noGrp="1"/>
          </p:cNvSpPr>
          <p:nvPr>
            <p:ph idx="1"/>
          </p:nvPr>
        </p:nvSpPr>
        <p:spPr>
          <a:xfrm>
            <a:off x="228600" y="1333500"/>
            <a:ext cx="8382000" cy="4114800"/>
          </a:xfrm>
        </p:spPr>
        <p:txBody>
          <a:bodyPr>
            <a:normAutofit/>
          </a:bodyPr>
          <a:lstStyle/>
          <a:p>
            <a:pPr marL="0" indent="0">
              <a:buNone/>
            </a:pPr>
            <a:r>
              <a:rPr lang="en-US" sz="1900" i="1" dirty="0" smtClean="0"/>
              <a:t>A student in Chem 11 wanted to determine how many molecules of water fit inside her water bottle.  She weighed her empty water bottle (8.76 g) then proceeded to the water fountain and filled her bottle with water and then reweighed the bottle (248.42 g).</a:t>
            </a:r>
          </a:p>
          <a:p>
            <a:pPr marL="457200" indent="-457200">
              <a:buFont typeface="+mj-lt"/>
              <a:buAutoNum type="alphaLcPeriod"/>
            </a:pPr>
            <a:r>
              <a:rPr lang="en-US" sz="1800" dirty="0" smtClean="0"/>
              <a:t>Determine </a:t>
            </a:r>
            <a:r>
              <a:rPr lang="en-US" sz="1800" b="1" i="1" dirty="0" smtClean="0">
                <a:solidFill>
                  <a:srgbClr val="FF0000"/>
                </a:solidFill>
              </a:rPr>
              <a:t>how many molecules of water </a:t>
            </a:r>
            <a:r>
              <a:rPr lang="en-US" sz="1800" dirty="0" smtClean="0"/>
              <a:t>fit inside the students water bottle.</a:t>
            </a:r>
          </a:p>
          <a:p>
            <a:pPr marL="457200" indent="-457200">
              <a:buFont typeface="+mj-lt"/>
              <a:buAutoNum type="alphaLcPeriod"/>
            </a:pPr>
            <a:r>
              <a:rPr lang="en-US" sz="1800" dirty="0" smtClean="0"/>
              <a:t>When the student wasn’t looking, Mr. Lawson secretly switched </a:t>
            </a:r>
            <a:r>
              <a:rPr lang="en-US" sz="1800" b="1" i="1" dirty="0" smtClean="0"/>
              <a:t>EACH</a:t>
            </a:r>
            <a:r>
              <a:rPr lang="en-US" sz="1800" dirty="0" smtClean="0"/>
              <a:t> </a:t>
            </a:r>
            <a:r>
              <a:rPr lang="en-US" sz="1800" b="1" i="1" dirty="0" smtClean="0"/>
              <a:t>Molecule</a:t>
            </a:r>
            <a:r>
              <a:rPr lang="en-US" sz="1800" dirty="0" smtClean="0"/>
              <a:t> of the water with a molecule of ethanol (C</a:t>
            </a:r>
            <a:r>
              <a:rPr lang="en-US" sz="1800" baseline="-25000" dirty="0" smtClean="0"/>
              <a:t>2</a:t>
            </a:r>
            <a:r>
              <a:rPr lang="en-US" sz="1800" dirty="0" smtClean="0"/>
              <a:t>H</a:t>
            </a:r>
            <a:r>
              <a:rPr lang="en-US" sz="1800" baseline="-25000" dirty="0" smtClean="0"/>
              <a:t>5</a:t>
            </a:r>
            <a:r>
              <a:rPr lang="en-US" sz="1800" dirty="0" smtClean="0"/>
              <a:t>OH)</a:t>
            </a:r>
            <a:r>
              <a:rPr lang="en-US" sz="1800" dirty="0" smtClean="0">
                <a:solidFill>
                  <a:srgbClr val="FF0000"/>
                </a:solidFill>
              </a:rPr>
              <a:t>.  </a:t>
            </a:r>
            <a:r>
              <a:rPr lang="en-US" sz="1800" b="1" i="1" dirty="0" smtClean="0">
                <a:solidFill>
                  <a:srgbClr val="FF0000"/>
                </a:solidFill>
              </a:rPr>
              <a:t>Will the full bottle weigh more or less after the switch</a:t>
            </a:r>
            <a:r>
              <a:rPr lang="en-US" sz="1800" dirty="0" smtClean="0">
                <a:solidFill>
                  <a:srgbClr val="FF0000"/>
                </a:solidFill>
              </a:rPr>
              <a:t>?</a:t>
            </a:r>
          </a:p>
          <a:p>
            <a:pPr marL="457200" indent="-457200">
              <a:buFont typeface="+mj-lt"/>
              <a:buAutoNum type="alphaLcPeriod"/>
            </a:pPr>
            <a:r>
              <a:rPr lang="en-US" sz="1800" b="1" i="1" dirty="0" smtClean="0">
                <a:solidFill>
                  <a:srgbClr val="FF0000"/>
                </a:solidFill>
              </a:rPr>
              <a:t>How much more or less </a:t>
            </a:r>
            <a:r>
              <a:rPr lang="en-US" sz="1800" dirty="0" smtClean="0"/>
              <a:t>did it weigh in grams?</a:t>
            </a:r>
            <a:endParaRPr lang="en-US" sz="1800" dirty="0"/>
          </a:p>
        </p:txBody>
      </p:sp>
    </p:spTree>
    <p:extLst>
      <p:ext uri="{BB962C8B-B14F-4D97-AF65-F5344CB8AC3E}">
        <p14:creationId xmlns:p14="http://schemas.microsoft.com/office/powerpoint/2010/main" val="3955240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400"/>
            <a:ext cx="7315200" cy="1079500"/>
          </a:xfrm>
        </p:spPr>
        <p:txBody>
          <a:bodyPr/>
          <a:lstStyle/>
          <a:p>
            <a:r>
              <a:rPr lang="en-US" dirty="0" smtClean="0"/>
              <a:t>Question 1</a:t>
            </a:r>
            <a:endParaRPr lang="en-US" dirty="0"/>
          </a:p>
        </p:txBody>
      </p:sp>
      <p:sp>
        <p:nvSpPr>
          <p:cNvPr id="3" name="Subtitle 2"/>
          <p:cNvSpPr>
            <a:spLocks noGrp="1"/>
          </p:cNvSpPr>
          <p:nvPr>
            <p:ph idx="1"/>
          </p:nvPr>
        </p:nvSpPr>
        <p:spPr>
          <a:xfrm>
            <a:off x="228600" y="1333500"/>
            <a:ext cx="8382000" cy="4114800"/>
          </a:xfrm>
        </p:spPr>
        <p:txBody>
          <a:bodyPr>
            <a:normAutofit/>
          </a:bodyPr>
          <a:lstStyle/>
          <a:p>
            <a:pPr marL="0" indent="0">
              <a:buNone/>
            </a:pPr>
            <a:r>
              <a:rPr lang="en-US" sz="1900" i="1" dirty="0" smtClean="0"/>
              <a:t>A student in Chem 11 wanted to determine how many molecules of water fit inside her water bottle.  She weighed her empty water bottle (8.76 g) then proceeded to the water fountain and filled her bottle with water and then reweighed the bottle (248.42 g).</a:t>
            </a:r>
          </a:p>
          <a:p>
            <a:pPr marL="457200" indent="-457200">
              <a:buFont typeface="+mj-lt"/>
              <a:buAutoNum type="alphaLcPeriod"/>
            </a:pPr>
            <a:r>
              <a:rPr lang="en-US" sz="1800" dirty="0" smtClean="0"/>
              <a:t>Determine </a:t>
            </a:r>
            <a:r>
              <a:rPr lang="en-US" sz="1800" b="1" i="1" dirty="0" smtClean="0">
                <a:solidFill>
                  <a:srgbClr val="FF0000"/>
                </a:solidFill>
              </a:rPr>
              <a:t>how many molecules of water </a:t>
            </a:r>
            <a:r>
              <a:rPr lang="en-US" sz="1800" dirty="0" smtClean="0"/>
              <a:t>fit inside the students water bottle. </a:t>
            </a:r>
            <a:r>
              <a:rPr lang="en-US" sz="1800" dirty="0" err="1" smtClean="0">
                <a:solidFill>
                  <a:srgbClr val="FF0000"/>
                </a:solidFill>
              </a:rPr>
              <a:t>Ans</a:t>
            </a:r>
            <a:r>
              <a:rPr lang="en-US" sz="1800" dirty="0" smtClean="0">
                <a:solidFill>
                  <a:srgbClr val="FF0000"/>
                </a:solidFill>
              </a:rPr>
              <a:t>: 8.01 x 10</a:t>
            </a:r>
            <a:r>
              <a:rPr lang="en-US" sz="1800" baseline="30000" dirty="0" smtClean="0">
                <a:solidFill>
                  <a:srgbClr val="FF0000"/>
                </a:solidFill>
              </a:rPr>
              <a:t>24</a:t>
            </a:r>
            <a:r>
              <a:rPr lang="en-US" sz="1800" dirty="0" smtClean="0">
                <a:solidFill>
                  <a:srgbClr val="FF0000"/>
                </a:solidFill>
              </a:rPr>
              <a:t> molecules of H</a:t>
            </a:r>
            <a:r>
              <a:rPr lang="en-US" sz="1800" baseline="-25000" dirty="0" smtClean="0">
                <a:solidFill>
                  <a:srgbClr val="FF0000"/>
                </a:solidFill>
              </a:rPr>
              <a:t>2</a:t>
            </a:r>
            <a:r>
              <a:rPr lang="en-US" sz="1800" dirty="0" smtClean="0">
                <a:solidFill>
                  <a:srgbClr val="FF0000"/>
                </a:solidFill>
              </a:rPr>
              <a:t>O</a:t>
            </a:r>
          </a:p>
          <a:p>
            <a:pPr marL="457200" indent="-457200">
              <a:buFont typeface="+mj-lt"/>
              <a:buAutoNum type="alphaLcPeriod"/>
            </a:pPr>
            <a:r>
              <a:rPr lang="en-US" sz="1800" dirty="0" smtClean="0"/>
              <a:t>When the student wasn’t looking, Mr. Lawson secretly switched </a:t>
            </a:r>
            <a:r>
              <a:rPr lang="en-US" sz="1800" b="1" i="1" dirty="0" smtClean="0"/>
              <a:t>EACH</a:t>
            </a:r>
            <a:r>
              <a:rPr lang="en-US" sz="1800" dirty="0" smtClean="0"/>
              <a:t> </a:t>
            </a:r>
            <a:r>
              <a:rPr lang="en-US" sz="1800" b="1" i="1" dirty="0" smtClean="0"/>
              <a:t>Molecule</a:t>
            </a:r>
            <a:r>
              <a:rPr lang="en-US" sz="1800" dirty="0" smtClean="0"/>
              <a:t> of the water with a molecule of ethanol (C</a:t>
            </a:r>
            <a:r>
              <a:rPr lang="en-US" sz="1800" baseline="-25000" dirty="0" smtClean="0"/>
              <a:t>2</a:t>
            </a:r>
            <a:r>
              <a:rPr lang="en-US" sz="1800" dirty="0" smtClean="0"/>
              <a:t>H</a:t>
            </a:r>
            <a:r>
              <a:rPr lang="en-US" sz="1800" baseline="-25000" dirty="0" smtClean="0"/>
              <a:t>5</a:t>
            </a:r>
            <a:r>
              <a:rPr lang="en-US" sz="1800" dirty="0" smtClean="0"/>
              <a:t>OH). </a:t>
            </a:r>
            <a:r>
              <a:rPr lang="en-US" sz="1800" dirty="0" smtClean="0">
                <a:solidFill>
                  <a:srgbClr val="FF0000"/>
                </a:solidFill>
              </a:rPr>
              <a:t> </a:t>
            </a:r>
            <a:r>
              <a:rPr lang="en-US" sz="1800" b="1" i="1" dirty="0" smtClean="0">
                <a:solidFill>
                  <a:srgbClr val="FF0000"/>
                </a:solidFill>
              </a:rPr>
              <a:t>Will the full bottle weigh more or less after the switch</a:t>
            </a:r>
            <a:r>
              <a:rPr lang="en-US" sz="1800" dirty="0" smtClean="0">
                <a:solidFill>
                  <a:srgbClr val="FF0000"/>
                </a:solidFill>
              </a:rPr>
              <a:t>?</a:t>
            </a:r>
          </a:p>
          <a:p>
            <a:pPr marL="457200" indent="-457200">
              <a:buFont typeface="+mj-lt"/>
              <a:buAutoNum type="alphaLcPeriod"/>
            </a:pPr>
            <a:r>
              <a:rPr lang="en-US" sz="1800" b="1" i="1" dirty="0" smtClean="0">
                <a:solidFill>
                  <a:srgbClr val="FF0000"/>
                </a:solidFill>
              </a:rPr>
              <a:t>How much more or less </a:t>
            </a:r>
            <a:r>
              <a:rPr lang="en-US" sz="1800" dirty="0" smtClean="0"/>
              <a:t>did it weigh in grams? </a:t>
            </a:r>
            <a:endParaRPr lang="en-US" sz="1800" dirty="0"/>
          </a:p>
        </p:txBody>
      </p:sp>
    </p:spTree>
    <p:extLst>
      <p:ext uri="{BB962C8B-B14F-4D97-AF65-F5344CB8AC3E}">
        <p14:creationId xmlns:p14="http://schemas.microsoft.com/office/powerpoint/2010/main" val="337586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400"/>
            <a:ext cx="7315200" cy="1079500"/>
          </a:xfrm>
        </p:spPr>
        <p:txBody>
          <a:bodyPr/>
          <a:lstStyle/>
          <a:p>
            <a:r>
              <a:rPr lang="en-US" dirty="0" smtClean="0"/>
              <a:t>Question 1</a:t>
            </a:r>
            <a:endParaRPr lang="en-US" dirty="0"/>
          </a:p>
        </p:txBody>
      </p:sp>
      <p:sp>
        <p:nvSpPr>
          <p:cNvPr id="3" name="Subtitle 2"/>
          <p:cNvSpPr>
            <a:spLocks noGrp="1"/>
          </p:cNvSpPr>
          <p:nvPr>
            <p:ph idx="1"/>
          </p:nvPr>
        </p:nvSpPr>
        <p:spPr>
          <a:xfrm>
            <a:off x="228600" y="1333500"/>
            <a:ext cx="8382000" cy="4114800"/>
          </a:xfrm>
        </p:spPr>
        <p:txBody>
          <a:bodyPr>
            <a:normAutofit/>
          </a:bodyPr>
          <a:lstStyle/>
          <a:p>
            <a:pPr marL="0" indent="0">
              <a:buNone/>
            </a:pPr>
            <a:r>
              <a:rPr lang="en-US" sz="1900" i="1" dirty="0" smtClean="0"/>
              <a:t>A student in Chem 11 wanted to determine how many molecules of water fit inside her water bottle.  She weighed her empty water bottle (8.76 g) then proceeded to the water fountain and filled her bottle with water and then reweighed the bottle (248.42 g).</a:t>
            </a:r>
          </a:p>
          <a:p>
            <a:pPr marL="457200" indent="-457200">
              <a:buFont typeface="+mj-lt"/>
              <a:buAutoNum type="alphaLcPeriod"/>
            </a:pPr>
            <a:r>
              <a:rPr lang="en-US" sz="1800" dirty="0" smtClean="0"/>
              <a:t>Determine </a:t>
            </a:r>
            <a:r>
              <a:rPr lang="en-US" sz="1800" b="1" i="1" dirty="0" smtClean="0">
                <a:solidFill>
                  <a:srgbClr val="FF0000"/>
                </a:solidFill>
              </a:rPr>
              <a:t>how many molecules of water </a:t>
            </a:r>
            <a:r>
              <a:rPr lang="en-US" sz="1800" dirty="0" smtClean="0"/>
              <a:t>fit inside the students water bottle. </a:t>
            </a:r>
            <a:r>
              <a:rPr lang="en-US" sz="1800" dirty="0" err="1" smtClean="0">
                <a:solidFill>
                  <a:srgbClr val="FF0000"/>
                </a:solidFill>
              </a:rPr>
              <a:t>Ans</a:t>
            </a:r>
            <a:r>
              <a:rPr lang="en-US" sz="1800" dirty="0">
                <a:solidFill>
                  <a:srgbClr val="FF0000"/>
                </a:solidFill>
              </a:rPr>
              <a:t>: 8.01 x 10</a:t>
            </a:r>
            <a:r>
              <a:rPr lang="en-US" sz="1800" baseline="30000" dirty="0">
                <a:solidFill>
                  <a:srgbClr val="FF0000"/>
                </a:solidFill>
              </a:rPr>
              <a:t>24</a:t>
            </a:r>
            <a:r>
              <a:rPr lang="en-US" sz="1800" dirty="0">
                <a:solidFill>
                  <a:srgbClr val="FF0000"/>
                </a:solidFill>
              </a:rPr>
              <a:t> molecules </a:t>
            </a:r>
            <a:r>
              <a:rPr lang="en-US" sz="1800" dirty="0" smtClean="0">
                <a:solidFill>
                  <a:srgbClr val="FF0000"/>
                </a:solidFill>
              </a:rPr>
              <a:t>of H</a:t>
            </a:r>
            <a:r>
              <a:rPr lang="en-US" sz="1800" baseline="-25000" dirty="0" smtClean="0">
                <a:solidFill>
                  <a:srgbClr val="FF0000"/>
                </a:solidFill>
              </a:rPr>
              <a:t>2</a:t>
            </a:r>
            <a:r>
              <a:rPr lang="en-US" sz="1800" dirty="0" smtClean="0">
                <a:solidFill>
                  <a:srgbClr val="FF0000"/>
                </a:solidFill>
              </a:rPr>
              <a:t>O</a:t>
            </a:r>
          </a:p>
          <a:p>
            <a:pPr marL="457200" indent="-457200">
              <a:buFont typeface="+mj-lt"/>
              <a:buAutoNum type="alphaLcPeriod"/>
            </a:pPr>
            <a:r>
              <a:rPr lang="en-US" sz="1800" dirty="0" smtClean="0"/>
              <a:t>When the student wasn’t looking, Mr. Lawson secretly switched </a:t>
            </a:r>
            <a:r>
              <a:rPr lang="en-US" sz="1800" b="1" i="1" dirty="0" smtClean="0"/>
              <a:t>EACH</a:t>
            </a:r>
            <a:r>
              <a:rPr lang="en-US" sz="1800" dirty="0" smtClean="0"/>
              <a:t> </a:t>
            </a:r>
            <a:r>
              <a:rPr lang="en-US" sz="1800" b="1" i="1" dirty="0"/>
              <a:t>M</a:t>
            </a:r>
            <a:r>
              <a:rPr lang="en-US" sz="1800" b="1" i="1" dirty="0" smtClean="0"/>
              <a:t>olecule</a:t>
            </a:r>
            <a:r>
              <a:rPr lang="en-US" sz="1800" dirty="0" smtClean="0"/>
              <a:t> of the water with a molecule of ethanol (C</a:t>
            </a:r>
            <a:r>
              <a:rPr lang="en-US" sz="1800" baseline="-25000" dirty="0" smtClean="0"/>
              <a:t>2</a:t>
            </a:r>
            <a:r>
              <a:rPr lang="en-US" sz="1800" dirty="0" smtClean="0"/>
              <a:t>H</a:t>
            </a:r>
            <a:r>
              <a:rPr lang="en-US" sz="1800" baseline="-25000" dirty="0" smtClean="0"/>
              <a:t>5</a:t>
            </a:r>
            <a:r>
              <a:rPr lang="en-US" sz="1800" dirty="0" smtClean="0"/>
              <a:t>OH). </a:t>
            </a:r>
            <a:r>
              <a:rPr lang="en-US" sz="1800" dirty="0" smtClean="0">
                <a:solidFill>
                  <a:srgbClr val="FF0000"/>
                </a:solidFill>
              </a:rPr>
              <a:t> </a:t>
            </a:r>
            <a:r>
              <a:rPr lang="en-US" sz="1800" b="1" i="1" dirty="0" smtClean="0">
                <a:solidFill>
                  <a:srgbClr val="FF0000"/>
                </a:solidFill>
              </a:rPr>
              <a:t>Will the full bottle weigh more or less after the switch</a:t>
            </a:r>
            <a:r>
              <a:rPr lang="en-US" sz="1800" dirty="0" smtClean="0">
                <a:solidFill>
                  <a:srgbClr val="FFFF00"/>
                </a:solidFill>
              </a:rPr>
              <a:t>?</a:t>
            </a:r>
            <a:r>
              <a:rPr lang="en-US" sz="1800" dirty="0" smtClean="0"/>
              <a:t> </a:t>
            </a:r>
            <a:r>
              <a:rPr lang="en-US" sz="1800" dirty="0" err="1" smtClean="0">
                <a:solidFill>
                  <a:srgbClr val="FF0000"/>
                </a:solidFill>
              </a:rPr>
              <a:t>Ans</a:t>
            </a:r>
            <a:r>
              <a:rPr lang="en-US" sz="1800" dirty="0" smtClean="0">
                <a:solidFill>
                  <a:srgbClr val="FF0000"/>
                </a:solidFill>
              </a:rPr>
              <a:t>: MORE (C</a:t>
            </a:r>
            <a:r>
              <a:rPr lang="en-US" sz="1800" baseline="-25000" dirty="0" smtClean="0">
                <a:solidFill>
                  <a:srgbClr val="FF0000"/>
                </a:solidFill>
              </a:rPr>
              <a:t>2</a:t>
            </a:r>
            <a:r>
              <a:rPr lang="en-US" sz="1800" dirty="0" smtClean="0">
                <a:solidFill>
                  <a:srgbClr val="FF0000"/>
                </a:solidFill>
              </a:rPr>
              <a:t>H</a:t>
            </a:r>
            <a:r>
              <a:rPr lang="en-US" sz="1800" baseline="-25000" dirty="0" smtClean="0">
                <a:solidFill>
                  <a:srgbClr val="FF0000"/>
                </a:solidFill>
              </a:rPr>
              <a:t>5</a:t>
            </a:r>
            <a:r>
              <a:rPr lang="en-US" sz="1800" dirty="0" smtClean="0">
                <a:solidFill>
                  <a:srgbClr val="FF0000"/>
                </a:solidFill>
              </a:rPr>
              <a:t>OH has a greater molar Mass)</a:t>
            </a:r>
          </a:p>
          <a:p>
            <a:pPr marL="457200" indent="-457200">
              <a:buFont typeface="+mj-lt"/>
              <a:buAutoNum type="alphaLcPeriod"/>
            </a:pPr>
            <a:r>
              <a:rPr lang="en-US" sz="1800" b="1" i="1" dirty="0" smtClean="0">
                <a:solidFill>
                  <a:srgbClr val="FF0000"/>
                </a:solidFill>
              </a:rPr>
              <a:t>How much more or less </a:t>
            </a:r>
            <a:r>
              <a:rPr lang="en-US" sz="1800" dirty="0" smtClean="0"/>
              <a:t>did it weigh in grams?</a:t>
            </a:r>
            <a:endParaRPr lang="en-US" sz="1800" dirty="0"/>
          </a:p>
        </p:txBody>
      </p:sp>
    </p:spTree>
    <p:extLst>
      <p:ext uri="{BB962C8B-B14F-4D97-AF65-F5344CB8AC3E}">
        <p14:creationId xmlns:p14="http://schemas.microsoft.com/office/powerpoint/2010/main" val="209488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400"/>
            <a:ext cx="7315200" cy="1079500"/>
          </a:xfrm>
        </p:spPr>
        <p:txBody>
          <a:bodyPr/>
          <a:lstStyle/>
          <a:p>
            <a:r>
              <a:rPr lang="en-US" dirty="0" smtClean="0"/>
              <a:t>Question 1</a:t>
            </a:r>
            <a:endParaRPr lang="en-US" dirty="0"/>
          </a:p>
        </p:txBody>
      </p:sp>
      <p:sp>
        <p:nvSpPr>
          <p:cNvPr id="3" name="Subtitle 2"/>
          <p:cNvSpPr>
            <a:spLocks noGrp="1"/>
          </p:cNvSpPr>
          <p:nvPr>
            <p:ph idx="1"/>
          </p:nvPr>
        </p:nvSpPr>
        <p:spPr>
          <a:xfrm>
            <a:off x="228600" y="1333500"/>
            <a:ext cx="8382000" cy="4114800"/>
          </a:xfrm>
        </p:spPr>
        <p:txBody>
          <a:bodyPr>
            <a:normAutofit/>
          </a:bodyPr>
          <a:lstStyle/>
          <a:p>
            <a:pPr marL="0" indent="0">
              <a:buNone/>
            </a:pPr>
            <a:r>
              <a:rPr lang="en-US" sz="1900" i="1" dirty="0" smtClean="0"/>
              <a:t>A student in Chem 11 wanted to determine how many molecules of water fit inside her water bottle.  She weighed her empty water bottle (8.76 g) then proceeded to the water fountain and filled her bottle with water and then reweighed the bottle (248.42 g).</a:t>
            </a:r>
          </a:p>
          <a:p>
            <a:pPr marL="457200" indent="-457200">
              <a:buFont typeface="+mj-lt"/>
              <a:buAutoNum type="alphaLcPeriod"/>
            </a:pPr>
            <a:r>
              <a:rPr lang="en-US" sz="1800" dirty="0" smtClean="0"/>
              <a:t>Determine </a:t>
            </a:r>
            <a:r>
              <a:rPr lang="en-US" sz="1800" b="1" i="1" dirty="0" smtClean="0">
                <a:solidFill>
                  <a:srgbClr val="FF0000"/>
                </a:solidFill>
              </a:rPr>
              <a:t>how many molecules of water </a:t>
            </a:r>
            <a:r>
              <a:rPr lang="en-US" sz="1800" dirty="0" smtClean="0"/>
              <a:t>fit inside the students water bottle. </a:t>
            </a:r>
            <a:r>
              <a:rPr lang="en-US" sz="1800" dirty="0" err="1" smtClean="0">
                <a:solidFill>
                  <a:srgbClr val="FF0000"/>
                </a:solidFill>
              </a:rPr>
              <a:t>Ans</a:t>
            </a:r>
            <a:r>
              <a:rPr lang="en-US" sz="1800" dirty="0">
                <a:solidFill>
                  <a:srgbClr val="FF0000"/>
                </a:solidFill>
              </a:rPr>
              <a:t>: 8.01 x 10</a:t>
            </a:r>
            <a:r>
              <a:rPr lang="en-US" sz="1800" baseline="30000" dirty="0">
                <a:solidFill>
                  <a:srgbClr val="FF0000"/>
                </a:solidFill>
              </a:rPr>
              <a:t>24</a:t>
            </a:r>
            <a:r>
              <a:rPr lang="en-US" sz="1800" dirty="0">
                <a:solidFill>
                  <a:srgbClr val="FF0000"/>
                </a:solidFill>
              </a:rPr>
              <a:t> molecules </a:t>
            </a:r>
            <a:r>
              <a:rPr lang="en-US" sz="1800" dirty="0" smtClean="0">
                <a:solidFill>
                  <a:srgbClr val="FF0000"/>
                </a:solidFill>
              </a:rPr>
              <a:t>of H</a:t>
            </a:r>
            <a:r>
              <a:rPr lang="en-US" sz="1800" baseline="-25000" dirty="0" smtClean="0">
                <a:solidFill>
                  <a:srgbClr val="FF0000"/>
                </a:solidFill>
              </a:rPr>
              <a:t>2</a:t>
            </a:r>
            <a:r>
              <a:rPr lang="en-US" sz="1800" dirty="0" smtClean="0">
                <a:solidFill>
                  <a:srgbClr val="FF0000"/>
                </a:solidFill>
              </a:rPr>
              <a:t>O</a:t>
            </a:r>
          </a:p>
          <a:p>
            <a:pPr marL="457200" indent="-457200">
              <a:buFont typeface="+mj-lt"/>
              <a:buAutoNum type="alphaLcPeriod"/>
            </a:pPr>
            <a:r>
              <a:rPr lang="en-US" sz="1800" dirty="0" smtClean="0"/>
              <a:t>When the student wasn’t looking, Mr. Lawson secretly switched </a:t>
            </a:r>
            <a:r>
              <a:rPr lang="en-US" sz="1800" b="1" i="1" dirty="0" smtClean="0"/>
              <a:t>EACH</a:t>
            </a:r>
            <a:r>
              <a:rPr lang="en-US" sz="1800" dirty="0" smtClean="0"/>
              <a:t> </a:t>
            </a:r>
            <a:r>
              <a:rPr lang="en-US" sz="1800" b="1" i="1" dirty="0"/>
              <a:t>M</a:t>
            </a:r>
            <a:r>
              <a:rPr lang="en-US" sz="1800" b="1" i="1" dirty="0" smtClean="0"/>
              <a:t>olecule</a:t>
            </a:r>
            <a:r>
              <a:rPr lang="en-US" sz="1800" dirty="0" smtClean="0"/>
              <a:t> of the water with a molecule of ethanol (C</a:t>
            </a:r>
            <a:r>
              <a:rPr lang="en-US" sz="1800" baseline="-25000" dirty="0" smtClean="0"/>
              <a:t>2</a:t>
            </a:r>
            <a:r>
              <a:rPr lang="en-US" sz="1800" dirty="0" smtClean="0"/>
              <a:t>H</a:t>
            </a:r>
            <a:r>
              <a:rPr lang="en-US" sz="1800" baseline="-25000" dirty="0" smtClean="0"/>
              <a:t>5</a:t>
            </a:r>
            <a:r>
              <a:rPr lang="en-US" sz="1800" dirty="0" smtClean="0"/>
              <a:t>OH)</a:t>
            </a:r>
            <a:r>
              <a:rPr lang="en-US" sz="1800" dirty="0" smtClean="0">
                <a:solidFill>
                  <a:srgbClr val="FFFF00"/>
                </a:solidFill>
              </a:rPr>
              <a:t>.  </a:t>
            </a:r>
            <a:r>
              <a:rPr lang="en-US" sz="1800" b="1" i="1" dirty="0" smtClean="0">
                <a:solidFill>
                  <a:srgbClr val="FF0000"/>
                </a:solidFill>
              </a:rPr>
              <a:t>Will the full bottle weigh more or less after the switch</a:t>
            </a:r>
            <a:r>
              <a:rPr lang="en-US" sz="1800" dirty="0" smtClean="0">
                <a:solidFill>
                  <a:srgbClr val="FF0000"/>
                </a:solidFill>
              </a:rPr>
              <a:t>? </a:t>
            </a:r>
            <a:r>
              <a:rPr lang="en-US" sz="1800" dirty="0" err="1" smtClean="0">
                <a:solidFill>
                  <a:srgbClr val="FF0000"/>
                </a:solidFill>
              </a:rPr>
              <a:t>Ans</a:t>
            </a:r>
            <a:r>
              <a:rPr lang="en-US" sz="1800" dirty="0" smtClean="0">
                <a:solidFill>
                  <a:srgbClr val="FF0000"/>
                </a:solidFill>
              </a:rPr>
              <a:t>: MORE (C</a:t>
            </a:r>
            <a:r>
              <a:rPr lang="en-US" sz="1800" baseline="-25000" dirty="0" smtClean="0">
                <a:solidFill>
                  <a:srgbClr val="FF0000"/>
                </a:solidFill>
              </a:rPr>
              <a:t>2</a:t>
            </a:r>
            <a:r>
              <a:rPr lang="en-US" sz="1800" dirty="0" smtClean="0">
                <a:solidFill>
                  <a:srgbClr val="FF0000"/>
                </a:solidFill>
              </a:rPr>
              <a:t>H</a:t>
            </a:r>
            <a:r>
              <a:rPr lang="en-US" sz="1800" baseline="-25000" dirty="0" smtClean="0">
                <a:solidFill>
                  <a:srgbClr val="FF0000"/>
                </a:solidFill>
              </a:rPr>
              <a:t>5</a:t>
            </a:r>
            <a:r>
              <a:rPr lang="en-US" sz="1800" dirty="0" smtClean="0">
                <a:solidFill>
                  <a:srgbClr val="FF0000"/>
                </a:solidFill>
              </a:rPr>
              <a:t>OH has a greater molar Mass)</a:t>
            </a:r>
          </a:p>
          <a:p>
            <a:pPr marL="457200" indent="-457200">
              <a:buFont typeface="+mj-lt"/>
              <a:buAutoNum type="alphaLcPeriod"/>
            </a:pPr>
            <a:r>
              <a:rPr lang="en-US" sz="1800" b="1" i="1" dirty="0" smtClean="0">
                <a:solidFill>
                  <a:srgbClr val="FF0000"/>
                </a:solidFill>
              </a:rPr>
              <a:t>How much more or less </a:t>
            </a:r>
            <a:r>
              <a:rPr lang="en-US" sz="1800" dirty="0" smtClean="0"/>
              <a:t>did it weigh in grams? </a:t>
            </a:r>
            <a:r>
              <a:rPr lang="en-US" sz="1800" dirty="0" err="1" smtClean="0">
                <a:solidFill>
                  <a:srgbClr val="FF0000"/>
                </a:solidFill>
              </a:rPr>
              <a:t>Ans</a:t>
            </a:r>
            <a:r>
              <a:rPr lang="en-US" sz="1800" dirty="0" smtClean="0">
                <a:solidFill>
                  <a:srgbClr val="FF0000"/>
                </a:solidFill>
              </a:rPr>
              <a:t>: 373 g more!</a:t>
            </a:r>
            <a:endParaRPr lang="en-US" sz="1800" dirty="0">
              <a:solidFill>
                <a:srgbClr val="FF0000"/>
              </a:solidFill>
            </a:endParaRPr>
          </a:p>
        </p:txBody>
      </p:sp>
    </p:spTree>
    <p:extLst>
      <p:ext uri="{BB962C8B-B14F-4D97-AF65-F5344CB8AC3E}">
        <p14:creationId xmlns:p14="http://schemas.microsoft.com/office/powerpoint/2010/main" val="366903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a:xfrm>
            <a:off x="346327" y="1714500"/>
            <a:ext cx="8542738" cy="3619500"/>
          </a:xfrm>
        </p:spPr>
        <p:txBody>
          <a:bodyPr/>
          <a:lstStyle/>
          <a:p>
            <a:pPr marL="0" indent="0">
              <a:buNone/>
            </a:pPr>
            <a:r>
              <a:rPr lang="en-US" sz="2400" dirty="0" smtClean="0"/>
              <a:t>Determine </a:t>
            </a:r>
            <a:r>
              <a:rPr lang="en-US" sz="2400" dirty="0"/>
              <a:t>how many </a:t>
            </a:r>
            <a:r>
              <a:rPr lang="en-US" sz="2400" dirty="0" smtClean="0"/>
              <a:t>molecules </a:t>
            </a:r>
            <a:r>
              <a:rPr lang="en-US" sz="2400" dirty="0"/>
              <a:t>there are in </a:t>
            </a:r>
            <a:r>
              <a:rPr lang="en-US" sz="2400" dirty="0" smtClean="0"/>
              <a:t>exactly 1.00 gallons </a:t>
            </a:r>
            <a:r>
              <a:rPr lang="en-US" sz="2400" dirty="0"/>
              <a:t>of gasoline. Assume that the molecular formula for </a:t>
            </a:r>
            <a:r>
              <a:rPr lang="en-US" sz="2400" dirty="0" smtClean="0"/>
              <a:t>gasoline </a:t>
            </a:r>
            <a:r>
              <a:rPr lang="en-US" sz="2400" dirty="0"/>
              <a:t>is C</a:t>
            </a:r>
            <a:r>
              <a:rPr lang="en-US" sz="2400" baseline="-25000" dirty="0"/>
              <a:t>6</a:t>
            </a:r>
            <a:r>
              <a:rPr lang="en-US" sz="2400" dirty="0"/>
              <a:t>H</a:t>
            </a:r>
            <a:r>
              <a:rPr lang="en-US" sz="2400" baseline="-25000" dirty="0"/>
              <a:t>14</a:t>
            </a:r>
            <a:r>
              <a:rPr lang="en-US" sz="2400" dirty="0"/>
              <a:t> and that the density of gasoline is approximately 0.85 grams</a:t>
            </a:r>
            <a:r>
              <a:rPr lang="en-US" sz="2400" dirty="0" smtClean="0"/>
              <a:t>/</a:t>
            </a:r>
            <a:r>
              <a:rPr lang="en-US" sz="2400" dirty="0" err="1" smtClean="0"/>
              <a:t>mL.</a:t>
            </a:r>
            <a:endParaRPr lang="en-US" sz="2400" dirty="0" smtClean="0"/>
          </a:p>
          <a:p>
            <a:pPr marL="0" indent="0" algn="ctr">
              <a:buNone/>
            </a:pPr>
            <a:r>
              <a:rPr lang="en-US" sz="2200" dirty="0"/>
              <a:t>3.78541 </a:t>
            </a:r>
            <a:r>
              <a:rPr lang="en-US" sz="2200" dirty="0"/>
              <a:t>L = </a:t>
            </a:r>
            <a:r>
              <a:rPr lang="en-US" sz="2200" dirty="0" smtClean="0"/>
              <a:t>1Gallons</a:t>
            </a:r>
            <a:endParaRPr lang="en-US" sz="2200" dirty="0"/>
          </a:p>
        </p:txBody>
      </p:sp>
    </p:spTree>
    <p:extLst>
      <p:ext uri="{BB962C8B-B14F-4D97-AF65-F5344CB8AC3E}">
        <p14:creationId xmlns:p14="http://schemas.microsoft.com/office/powerpoint/2010/main" val="27100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a:xfrm>
            <a:off x="346327" y="1714500"/>
            <a:ext cx="8542738" cy="3619500"/>
          </a:xfrm>
        </p:spPr>
        <p:txBody>
          <a:bodyPr/>
          <a:lstStyle/>
          <a:p>
            <a:pPr marL="0" indent="0">
              <a:buNone/>
            </a:pPr>
            <a:r>
              <a:rPr lang="en-US" sz="2400" dirty="0" smtClean="0"/>
              <a:t>Determine </a:t>
            </a:r>
            <a:r>
              <a:rPr lang="en-US" sz="2400" dirty="0"/>
              <a:t>how many </a:t>
            </a:r>
            <a:r>
              <a:rPr lang="en-US" sz="2400" dirty="0" smtClean="0"/>
              <a:t>molecules </a:t>
            </a:r>
            <a:r>
              <a:rPr lang="en-US" sz="2400" dirty="0"/>
              <a:t>there are in </a:t>
            </a:r>
            <a:r>
              <a:rPr lang="en-US" sz="2400" dirty="0" smtClean="0"/>
              <a:t>exactly 1.00 gallons </a:t>
            </a:r>
            <a:r>
              <a:rPr lang="en-US" sz="2400" dirty="0"/>
              <a:t>of gasoline. Assume that the molecular formula for </a:t>
            </a:r>
            <a:r>
              <a:rPr lang="en-US" sz="2400" dirty="0" smtClean="0"/>
              <a:t>gasoline </a:t>
            </a:r>
            <a:r>
              <a:rPr lang="en-US" sz="2400" dirty="0"/>
              <a:t>is C</a:t>
            </a:r>
            <a:r>
              <a:rPr lang="en-US" sz="2400" baseline="-25000" dirty="0"/>
              <a:t>6</a:t>
            </a:r>
            <a:r>
              <a:rPr lang="en-US" sz="2400" dirty="0"/>
              <a:t>H</a:t>
            </a:r>
            <a:r>
              <a:rPr lang="en-US" sz="2400" baseline="-25000" dirty="0"/>
              <a:t>14</a:t>
            </a:r>
            <a:r>
              <a:rPr lang="en-US" sz="2400" dirty="0"/>
              <a:t> and that the density of gasoline is approximately 0.85 grams</a:t>
            </a:r>
            <a:r>
              <a:rPr lang="en-US" sz="2400" dirty="0" smtClean="0"/>
              <a:t>/</a:t>
            </a:r>
            <a:r>
              <a:rPr lang="en-US" sz="2400" dirty="0" err="1" smtClean="0"/>
              <a:t>mL.</a:t>
            </a:r>
            <a:endParaRPr lang="en-US" sz="2400" dirty="0" smtClean="0"/>
          </a:p>
          <a:p>
            <a:pPr marL="0" indent="0" algn="ctr">
              <a:buNone/>
            </a:pPr>
            <a:r>
              <a:rPr lang="en-US" sz="2200" dirty="0"/>
              <a:t>1 L = </a:t>
            </a:r>
            <a:r>
              <a:rPr lang="en-US" sz="2200" dirty="0" smtClean="0"/>
              <a:t>3.78541 Gallons</a:t>
            </a:r>
            <a:endParaRPr lang="en-US" sz="2200" dirty="0"/>
          </a:p>
        </p:txBody>
      </p:sp>
      <p:graphicFrame>
        <p:nvGraphicFramePr>
          <p:cNvPr id="4" name="Object 3"/>
          <p:cNvGraphicFramePr>
            <a:graphicFrameLocks noChangeAspect="1"/>
          </p:cNvGraphicFramePr>
          <p:nvPr>
            <p:extLst>
              <p:ext uri="{D42A27DB-BD31-4B8C-83A1-F6EECF244321}">
                <p14:modId xmlns:p14="http://schemas.microsoft.com/office/powerpoint/2010/main" val="1536525555"/>
              </p:ext>
            </p:extLst>
          </p:nvPr>
        </p:nvGraphicFramePr>
        <p:xfrm>
          <a:off x="209550" y="3783013"/>
          <a:ext cx="8799513" cy="738187"/>
        </p:xfrm>
        <a:graphic>
          <a:graphicData uri="http://schemas.openxmlformats.org/presentationml/2006/ole">
            <mc:AlternateContent xmlns:mc="http://schemas.openxmlformats.org/markup-compatibility/2006">
              <mc:Choice xmlns:v="urn:schemas-microsoft-com:vml" Requires="v">
                <p:oleObj spid="_x0000_s6149" name="Equation" r:id="rId3" imgW="5448300" imgH="457200" progId="Equation.DSMT4">
                  <p:embed/>
                </p:oleObj>
              </mc:Choice>
              <mc:Fallback>
                <p:oleObj name="Equation" r:id="rId3" imgW="5448300" imgH="457200" progId="Equation.DSMT4">
                  <p:embed/>
                  <p:pic>
                    <p:nvPicPr>
                      <p:cNvPr id="0" name=""/>
                      <p:cNvPicPr/>
                      <p:nvPr/>
                    </p:nvPicPr>
                    <p:blipFill>
                      <a:blip r:embed="rId4"/>
                      <a:stretch>
                        <a:fillRect/>
                      </a:stretch>
                    </p:blipFill>
                    <p:spPr>
                      <a:xfrm>
                        <a:off x="209550" y="3783013"/>
                        <a:ext cx="8799513" cy="738187"/>
                      </a:xfrm>
                      <a:prstGeom prst="rect">
                        <a:avLst/>
                      </a:prstGeom>
                    </p:spPr>
                  </p:pic>
                </p:oleObj>
              </mc:Fallback>
            </mc:AlternateContent>
          </a:graphicData>
        </a:graphic>
      </p:graphicFrame>
    </p:spTree>
    <p:extLst>
      <p:ext uri="{BB962C8B-B14F-4D97-AF65-F5344CB8AC3E}">
        <p14:creationId xmlns:p14="http://schemas.microsoft.com/office/powerpoint/2010/main" val="78644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Four Seasons 16x9">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ourSeasons_16x9.potx" id="{C09F2ED6-7B68-4305-826F-E326D3225887}" vid="{B7CA04BF-89D1-446E-AA25-D46A14229824}"/>
    </a:ext>
  </a:extLst>
</a:theme>
</file>

<file path=ppt/theme/theme2.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Four Seasons">
      <a:dk1>
        <a:sysClr val="windowText" lastClr="000000"/>
      </a:dk1>
      <a:lt1>
        <a:sysClr val="window" lastClr="FFFFFF"/>
      </a:lt1>
      <a:dk2>
        <a:srgbClr val="6B7F7F"/>
      </a:dk2>
      <a:lt2>
        <a:srgbClr val="B0BCBC"/>
      </a:lt2>
      <a:accent1>
        <a:srgbClr val="7DB41B"/>
      </a:accent1>
      <a:accent2>
        <a:srgbClr val="ED8A05"/>
      </a:accent2>
      <a:accent3>
        <a:srgbClr val="288DFC"/>
      </a:accent3>
      <a:accent4>
        <a:srgbClr val="36D2B8"/>
      </a:accent4>
      <a:accent5>
        <a:srgbClr val="F5B605"/>
      </a:accent5>
      <a:accent6>
        <a:srgbClr val="E75524"/>
      </a:accent6>
      <a:hlink>
        <a:srgbClr val="ED8A05"/>
      </a:hlink>
      <a:folHlink>
        <a:srgbClr val="B0BCBC"/>
      </a:folHlink>
    </a:clrScheme>
    <a:fontScheme name="Constantia-Calibri">
      <a:majorFont>
        <a:latin typeface="Constant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C88A576-A2E7-4760-927D-B5BF8CF93C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Seasonal.potx</Template>
  <TotalTime>0</TotalTime>
  <Words>1083</Words>
  <Application>Microsoft Macintosh PowerPoint</Application>
  <PresentationFormat>On-screen Show (16:10)</PresentationFormat>
  <Paragraphs>68</Paragraphs>
  <Slides>16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Four Seasons 16x9</vt:lpstr>
      <vt:lpstr>MathType 6.0 Equation</vt:lpstr>
      <vt:lpstr>Equation</vt:lpstr>
      <vt:lpstr>Chem 11 – Class Starter</vt:lpstr>
      <vt:lpstr>Quiz!</vt:lpstr>
      <vt:lpstr>challenging Mole Conversions.</vt:lpstr>
      <vt:lpstr>Question 1</vt:lpstr>
      <vt:lpstr>Question 1</vt:lpstr>
      <vt:lpstr>Question 1</vt:lpstr>
      <vt:lpstr>Question 1</vt:lpstr>
      <vt:lpstr>Question 2</vt:lpstr>
      <vt:lpstr>Question 2</vt:lpstr>
      <vt:lpstr>Question 3</vt:lpstr>
      <vt:lpstr>Question 3</vt:lpstr>
      <vt:lpstr>Question 4</vt:lpstr>
      <vt:lpstr>Question 4</vt:lpstr>
      <vt:lpstr>Question 5</vt:lpstr>
      <vt:lpstr>Question 5</vt:lpstr>
      <vt:lpstr>Worksheet – Multi-Step Mole Conversion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2015-12-02T17:23:32Z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TC040015419991</vt:lpwstr>
  </property>
</Properties>
</file>