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4"/>
  </p:notesMasterIdLst>
  <p:handoutMasterIdLst>
    <p:handoutMasterId r:id="rId15"/>
  </p:handoutMasterIdLst>
  <p:sldIdLst>
    <p:sldId id="256" r:id="rId3"/>
    <p:sldId id="276" r:id="rId4"/>
    <p:sldId id="277" r:id="rId5"/>
    <p:sldId id="285" r:id="rId6"/>
    <p:sldId id="286" r:id="rId7"/>
    <p:sldId id="278" r:id="rId8"/>
    <p:sldId id="280" r:id="rId9"/>
    <p:sldId id="279" r:id="rId10"/>
    <p:sldId id="281" r:id="rId11"/>
    <p:sldId id="282" r:id="rId12"/>
    <p:sldId id="284" r:id="rId13"/>
  </p:sldIdLst>
  <p:sldSz cx="9144000" cy="5715000" type="screen16x10"/>
  <p:notesSz cx="6858000" cy="9144000"/>
  <p:defaultText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9" d="100"/>
          <a:sy n="69" d="100"/>
        </p:scale>
        <p:origin x="-96" y="-912"/>
      </p:cViewPr>
      <p:guideLst>
        <p:guide orient="horz" pos="1800"/>
        <p:guide pos="288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2B48F5-BACC-47D6-A0F7-82FBF9C6BC85}" type="datetimeFigureOut">
              <a:rPr lang="en-US"/>
              <a:t>2014-04-13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ACAF8E-318A-4EFE-8633-D9E72ABCE0ED}" type="slidenum">
              <a:rPr/>
              <a:t>‹#›</a:t>
            </a:fld>
            <a:endParaRPr/>
          </a:p>
        </p:txBody>
      </p:sp>
    </p:spTree>
    <p:extLst>
      <p:ext uri="{BB962C8B-B14F-4D97-AF65-F5344CB8AC3E}">
        <p14:creationId xmlns:p14="http://schemas.microsoft.com/office/powerpoint/2010/main"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1CD00-5424-4675-AB18-2C419B060449}" type="datetimeFigureOut">
              <a:rPr lang="en-US"/>
              <a:t>2014-04-13</a:t>
            </a:fld>
            <a:endParaRPr/>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2CF44-2B13-41B4-A334-1CDF534EEBBF}" type="slidenum">
              <a:rPr/>
              <a:t>‹#›</a:t>
            </a:fld>
            <a:endParaRPr/>
          </a:p>
        </p:txBody>
      </p:sp>
    </p:spTree>
    <p:extLst>
      <p:ext uri="{BB962C8B-B14F-4D97-AF65-F5344CB8AC3E}">
        <p14:creationId xmlns:p14="http://schemas.microsoft.com/office/powerpoint/2010/main" val="445385675"/>
      </p:ext>
    </p:extLst>
  </p:cSld>
  <p:clrMap bg1="lt1" tx1="dk1" bg2="lt2" tx2="dk2" accent1="accent1" accent2="accent2" accent3="accent3" accent4="accent4" accent5="accent5" accent6="accent6" hlink="hlink" folHlink="folHlink"/>
  <p:notesStyle>
    <a:lvl1pPr marL="0" algn="l" defTabSz="713232" rtl="0" eaLnBrk="1" latinLnBrk="0" hangingPunct="1">
      <a:defRPr sz="900" kern="1200">
        <a:solidFill>
          <a:schemeClr val="tx1"/>
        </a:solidFill>
        <a:latin typeface="+mn-lt"/>
        <a:ea typeface="+mn-ea"/>
        <a:cs typeface="+mn-cs"/>
      </a:defRPr>
    </a:lvl1pPr>
    <a:lvl2pPr marL="356616" algn="l" defTabSz="713232" rtl="0" eaLnBrk="1" latinLnBrk="0" hangingPunct="1">
      <a:defRPr sz="900" kern="1200">
        <a:solidFill>
          <a:schemeClr val="tx1"/>
        </a:solidFill>
        <a:latin typeface="+mn-lt"/>
        <a:ea typeface="+mn-ea"/>
        <a:cs typeface="+mn-cs"/>
      </a:defRPr>
    </a:lvl2pPr>
    <a:lvl3pPr marL="713232" algn="l" defTabSz="713232" rtl="0" eaLnBrk="1" latinLnBrk="0" hangingPunct="1">
      <a:defRPr sz="900" kern="1200">
        <a:solidFill>
          <a:schemeClr val="tx1"/>
        </a:solidFill>
        <a:latin typeface="+mn-lt"/>
        <a:ea typeface="+mn-ea"/>
        <a:cs typeface="+mn-cs"/>
      </a:defRPr>
    </a:lvl3pPr>
    <a:lvl4pPr marL="1069848" algn="l" defTabSz="713232" rtl="0" eaLnBrk="1" latinLnBrk="0" hangingPunct="1">
      <a:defRPr sz="900" kern="1200">
        <a:solidFill>
          <a:schemeClr val="tx1"/>
        </a:solidFill>
        <a:latin typeface="+mn-lt"/>
        <a:ea typeface="+mn-ea"/>
        <a:cs typeface="+mn-cs"/>
      </a:defRPr>
    </a:lvl4pPr>
    <a:lvl5pPr marL="1426464" algn="l" defTabSz="713232" rtl="0" eaLnBrk="1" latinLnBrk="0" hangingPunct="1">
      <a:defRPr sz="900" kern="1200">
        <a:solidFill>
          <a:schemeClr val="tx1"/>
        </a:solidFill>
        <a:latin typeface="+mn-lt"/>
        <a:ea typeface="+mn-ea"/>
        <a:cs typeface="+mn-cs"/>
      </a:defRPr>
    </a:lvl5pPr>
    <a:lvl6pPr marL="1783080" algn="l" defTabSz="713232" rtl="0" eaLnBrk="1" latinLnBrk="0" hangingPunct="1">
      <a:defRPr sz="900" kern="1200">
        <a:solidFill>
          <a:schemeClr val="tx1"/>
        </a:solidFill>
        <a:latin typeface="+mn-lt"/>
        <a:ea typeface="+mn-ea"/>
        <a:cs typeface="+mn-cs"/>
      </a:defRPr>
    </a:lvl6pPr>
    <a:lvl7pPr marL="2139696" algn="l" defTabSz="713232" rtl="0" eaLnBrk="1" latinLnBrk="0" hangingPunct="1">
      <a:defRPr sz="900" kern="1200">
        <a:solidFill>
          <a:schemeClr val="tx1"/>
        </a:solidFill>
        <a:latin typeface="+mn-lt"/>
        <a:ea typeface="+mn-ea"/>
        <a:cs typeface="+mn-cs"/>
      </a:defRPr>
    </a:lvl7pPr>
    <a:lvl8pPr marL="2496312" algn="l" defTabSz="713232" rtl="0" eaLnBrk="1" latinLnBrk="0" hangingPunct="1">
      <a:defRPr sz="900" kern="1200">
        <a:solidFill>
          <a:schemeClr val="tx1"/>
        </a:solidFill>
        <a:latin typeface="+mn-lt"/>
        <a:ea typeface="+mn-ea"/>
        <a:cs typeface="+mn-cs"/>
      </a:defRPr>
    </a:lvl8pPr>
    <a:lvl9pPr marL="2852928" algn="l" defTabSz="713232"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0" y="2354180"/>
            <a:ext cx="9141714" cy="2650775"/>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7" name="Rectangle 6"/>
          <p:cNvSpPr/>
          <p:nvPr userDrawn="1"/>
        </p:nvSpPr>
        <p:spPr bwMode="black">
          <a:xfrm>
            <a:off x="0" y="2563091"/>
            <a:ext cx="9141714" cy="2199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2" name="Title 1"/>
          <p:cNvSpPr>
            <a:spLocks noGrp="1"/>
          </p:cNvSpPr>
          <p:nvPr>
            <p:ph type="ctrTitle"/>
          </p:nvPr>
        </p:nvSpPr>
        <p:spPr bwMode="white">
          <a:xfrm>
            <a:off x="800100" y="2638136"/>
            <a:ext cx="7543800" cy="1425864"/>
          </a:xfrm>
        </p:spPr>
        <p:txBody>
          <a:bodyPr anchor="b">
            <a:normAutofit/>
          </a:bodyPr>
          <a:lstStyle>
            <a:lvl1pPr algn="l">
              <a:lnSpc>
                <a:spcPct val="80000"/>
              </a:lnSpc>
              <a:defRPr sz="42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bwMode="white">
          <a:xfrm>
            <a:off x="800100" y="4127500"/>
            <a:ext cx="7543800" cy="571500"/>
          </a:xfrm>
        </p:spPr>
        <p:txBody>
          <a:bodyPr>
            <a:normAutofit/>
          </a:bodyPr>
          <a:lstStyle>
            <a:lvl1pPr marL="0" indent="0" algn="l">
              <a:spcBef>
                <a:spcPts val="0"/>
              </a:spcBef>
              <a:buNone/>
              <a:defRPr sz="1600">
                <a:solidFill>
                  <a:schemeClr val="accent1"/>
                </a:solidFill>
                <a:latin typeface="+mj-lt"/>
              </a:defRPr>
            </a:lvl1pPr>
            <a:lvl2pPr marL="356616" indent="0" algn="ctr">
              <a:buNone/>
              <a:defRPr sz="1600"/>
            </a:lvl2pPr>
            <a:lvl3pPr marL="713232" indent="0" algn="ctr">
              <a:buNone/>
              <a:defRPr sz="1400"/>
            </a:lvl3pPr>
            <a:lvl4pPr marL="1069848" indent="0" algn="ctr">
              <a:buNone/>
              <a:defRPr sz="1200"/>
            </a:lvl4pPr>
            <a:lvl5pPr marL="1426464" indent="0" algn="ctr">
              <a:buNone/>
              <a:defRPr sz="1200"/>
            </a:lvl5pPr>
            <a:lvl6pPr marL="1783080" indent="0" algn="ctr">
              <a:buNone/>
              <a:defRPr sz="1200"/>
            </a:lvl6pPr>
            <a:lvl7pPr marL="2139696" indent="0" algn="ctr">
              <a:buNone/>
              <a:defRPr sz="1200"/>
            </a:lvl7pPr>
            <a:lvl8pPr marL="2496312" indent="0" algn="ctr">
              <a:buNone/>
              <a:defRPr sz="1200"/>
            </a:lvl8pPr>
            <a:lvl9pPr marL="2852928"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2014-04-13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81000"/>
            <a:ext cx="1457325" cy="46990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381000"/>
            <a:ext cx="5286375" cy="469900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2014-04-13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2014-04-13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0"/>
            <a:ext cx="6858000" cy="2286000"/>
          </a:xfrm>
        </p:spPr>
        <p:txBody>
          <a:bodyPr anchor="b">
            <a:normAutofit/>
          </a:bodyPr>
          <a:lstStyle>
            <a:lvl1pPr>
              <a:defRPr sz="4200">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143000" y="3824553"/>
            <a:ext cx="6858000" cy="1255448"/>
          </a:xfrm>
        </p:spPr>
        <p:txBody>
          <a:bodyPr>
            <a:normAutofit/>
          </a:bodyPr>
          <a:lstStyle>
            <a:lvl1pPr marL="0" indent="0">
              <a:spcBef>
                <a:spcPts val="0"/>
              </a:spcBef>
              <a:buNone/>
              <a:defRPr sz="1600">
                <a:solidFill>
                  <a:schemeClr val="accent1"/>
                </a:solidFill>
                <a:latin typeface="+mj-lt"/>
              </a:defRPr>
            </a:lvl1pPr>
            <a:lvl2pPr marL="356616" indent="0">
              <a:buNone/>
              <a:defRPr sz="1600"/>
            </a:lvl2pPr>
            <a:lvl3pPr marL="713232" indent="0">
              <a:buNone/>
              <a:defRPr sz="1400"/>
            </a:lvl3pPr>
            <a:lvl4pPr marL="1069848" indent="0">
              <a:buNone/>
              <a:defRPr sz="1200"/>
            </a:lvl4pPr>
            <a:lvl5pPr marL="1426464" indent="0">
              <a:buNone/>
              <a:defRPr sz="1200"/>
            </a:lvl5pPr>
            <a:lvl6pPr marL="1783080" indent="0">
              <a:buNone/>
              <a:defRPr sz="1200"/>
            </a:lvl6pPr>
            <a:lvl7pPr marL="2139696" indent="0">
              <a:buNone/>
              <a:defRPr sz="1200"/>
            </a:lvl7pPr>
            <a:lvl8pPr marL="2496312" indent="0">
              <a:buNone/>
              <a:defRPr sz="1200"/>
            </a:lvl8pPr>
            <a:lvl9pPr marL="2852928" indent="0">
              <a:buNone/>
              <a:defRPr sz="12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521355"/>
            <a:ext cx="3257550" cy="3558646"/>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43450" y="1521355"/>
            <a:ext cx="3257550" cy="3558646"/>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2014-04-13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145286" y="1524000"/>
            <a:ext cx="3257550" cy="571500"/>
          </a:xfrm>
        </p:spPr>
        <p:txBody>
          <a:bodyPr anchor="ctr">
            <a:normAutofit/>
          </a:bodyPr>
          <a:lstStyle>
            <a:lvl1pPr marL="0" indent="0">
              <a:spcBef>
                <a:spcPts val="0"/>
              </a:spcBef>
              <a:buNone/>
              <a:defRPr sz="17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145286" y="2095500"/>
            <a:ext cx="3257550" cy="298450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45736" y="1524000"/>
            <a:ext cx="3257550" cy="571500"/>
          </a:xfrm>
        </p:spPr>
        <p:txBody>
          <a:bodyPr anchor="ctr">
            <a:normAutofit/>
          </a:bodyPr>
          <a:lstStyle>
            <a:lvl1pPr marL="0" indent="0">
              <a:spcBef>
                <a:spcPts val="0"/>
              </a:spcBef>
              <a:buNone/>
              <a:defRPr sz="17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745736" y="2095500"/>
            <a:ext cx="3257550" cy="298450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37CC0096-1860-4642-9CD2-0079EA5E7CD1}" type="datetimeFigureOut">
              <a:rPr lang="en-US" smtClean="0"/>
              <a:t>2014-04-13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2014-04-13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2014-04-13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1941" y="1333500"/>
            <a:ext cx="2341960" cy="1524000"/>
          </a:xfrm>
        </p:spPr>
        <p:txBody>
          <a:bodyPr anchor="b">
            <a:normAutofit/>
          </a:bodyPr>
          <a:lstStyle>
            <a:lvl1pPr>
              <a:defRPr sz="2700"/>
            </a:lvl1pPr>
          </a:lstStyle>
          <a:p>
            <a:r>
              <a:rPr lang="en-US" dirty="0" smtClean="0"/>
              <a:t>Click to edit Master title style</a:t>
            </a:r>
            <a:endParaRPr lang="en-US" dirty="0"/>
          </a:p>
        </p:txBody>
      </p:sp>
      <p:sp>
        <p:nvSpPr>
          <p:cNvPr id="3" name="Content Placeholder 2"/>
          <p:cNvSpPr>
            <a:spLocks noGrp="1"/>
          </p:cNvSpPr>
          <p:nvPr>
            <p:ph idx="1"/>
          </p:nvPr>
        </p:nvSpPr>
        <p:spPr>
          <a:xfrm>
            <a:off x="570309" y="635000"/>
            <a:ext cx="4800600" cy="4445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00780" y="2857500"/>
            <a:ext cx="2343121" cy="1524000"/>
          </a:xfrm>
        </p:spPr>
        <p:txBody>
          <a:bodyPr/>
          <a:lstStyle>
            <a:lvl1pPr marL="0" indent="0">
              <a:spcBef>
                <a:spcPts val="0"/>
              </a:spcBef>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2014-04-13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bwMode="blackWhite">
          <a:xfrm>
            <a:off x="483068" y="533400"/>
            <a:ext cx="5006340" cy="464820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sz="1200" dirty="0"/>
          </a:p>
        </p:txBody>
      </p:sp>
      <p:sp>
        <p:nvSpPr>
          <p:cNvPr id="2" name="Title 1"/>
          <p:cNvSpPr>
            <a:spLocks noGrp="1"/>
          </p:cNvSpPr>
          <p:nvPr>
            <p:ph type="title"/>
          </p:nvPr>
        </p:nvSpPr>
        <p:spPr>
          <a:xfrm>
            <a:off x="5998464" y="1333500"/>
            <a:ext cx="2345436" cy="1524000"/>
          </a:xfrm>
        </p:spPr>
        <p:txBody>
          <a:bodyPr anchor="b">
            <a:normAutofit/>
          </a:bodyPr>
          <a:lstStyle>
            <a:lvl1pPr>
              <a:defRPr sz="2700"/>
            </a:lvl1pPr>
          </a:lstStyle>
          <a:p>
            <a:r>
              <a:rPr lang="en-US" smtClean="0"/>
              <a:t>Click to edit Master title style</a:t>
            </a:r>
            <a:endParaRPr lang="en-US"/>
          </a:p>
        </p:txBody>
      </p:sp>
      <p:sp>
        <p:nvSpPr>
          <p:cNvPr id="3" name="Picture Placeholder 2"/>
          <p:cNvSpPr>
            <a:spLocks noGrp="1"/>
          </p:cNvSpPr>
          <p:nvPr>
            <p:ph type="pic" idx="1"/>
          </p:nvPr>
        </p:nvSpPr>
        <p:spPr>
          <a:xfrm>
            <a:off x="585938" y="647700"/>
            <a:ext cx="4800600" cy="4419600"/>
          </a:xfrm>
        </p:spPr>
        <p:txBody>
          <a:bodyPr tIns="356616">
            <a:normAutofit/>
          </a:bodyPr>
          <a:lstStyle>
            <a:lvl1pPr marL="0" indent="0" algn="ctr">
              <a:buNone/>
              <a:defRPr sz="16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r>
              <a:rPr lang="en-US" smtClean="0"/>
              <a:t>Click icon to add picture</a:t>
            </a:r>
            <a:endParaRPr lang="en-US"/>
          </a:p>
        </p:txBody>
      </p:sp>
      <p:sp>
        <p:nvSpPr>
          <p:cNvPr id="4" name="Text Placeholder 3"/>
          <p:cNvSpPr>
            <a:spLocks noGrp="1"/>
          </p:cNvSpPr>
          <p:nvPr>
            <p:ph type="body" sz="half" idx="2"/>
          </p:nvPr>
        </p:nvSpPr>
        <p:spPr>
          <a:xfrm>
            <a:off x="5998464" y="2857500"/>
            <a:ext cx="2345436" cy="1524000"/>
          </a:xfrm>
        </p:spPr>
        <p:txBody>
          <a:bodyPr/>
          <a:lstStyle>
            <a:lvl1pPr marL="0" indent="0">
              <a:spcBef>
                <a:spcPts val="0"/>
              </a:spcBef>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2014-04-13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381000"/>
            <a:ext cx="6858000" cy="952500"/>
          </a:xfrm>
          <a:prstGeom prst="rect">
            <a:avLst/>
          </a:prstGeom>
        </p:spPr>
        <p:txBody>
          <a:bodyPr vert="horz" lIns="71323" tIns="35662" rIns="71323" bIns="35662" rtlCol="0" anchor="b">
            <a:normAutofit/>
          </a:bodyPr>
          <a:lstStyle/>
          <a:p>
            <a:r>
              <a:rPr/>
              <a:t>Click to edit Master title style</a:t>
            </a:r>
          </a:p>
        </p:txBody>
      </p:sp>
      <p:sp>
        <p:nvSpPr>
          <p:cNvPr id="3" name="Text Placeholder 2"/>
          <p:cNvSpPr>
            <a:spLocks noGrp="1"/>
          </p:cNvSpPr>
          <p:nvPr>
            <p:ph type="body" idx="1"/>
          </p:nvPr>
        </p:nvSpPr>
        <p:spPr>
          <a:xfrm>
            <a:off x="1143000" y="1524000"/>
            <a:ext cx="6858000" cy="3556000"/>
          </a:xfrm>
          <a:prstGeom prst="rect">
            <a:avLst/>
          </a:prstGeom>
        </p:spPr>
        <p:txBody>
          <a:bodyPr vert="horz" lIns="71323" tIns="35662" rIns="71323" bIns="35662"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6457950" y="5302250"/>
            <a:ext cx="742950" cy="214313"/>
          </a:xfrm>
          <a:prstGeom prst="rect">
            <a:avLst/>
          </a:prstGeom>
        </p:spPr>
        <p:txBody>
          <a:bodyPr vert="horz" lIns="71323" tIns="35662" rIns="71323" bIns="35662" rtlCol="0" anchor="ctr"/>
          <a:lstStyle>
            <a:lvl1pPr algn="r">
              <a:defRPr sz="600">
                <a:solidFill>
                  <a:schemeClr val="tx1">
                    <a:lumMod val="85000"/>
                  </a:schemeClr>
                </a:solidFill>
              </a:defRPr>
            </a:lvl1pPr>
          </a:lstStyle>
          <a:p>
            <a:fld id="{37CC0096-1860-4642-9CD2-0079EA5E7CD1}" type="datetimeFigureOut">
              <a:rPr lang="en-US"/>
              <a:pPr/>
              <a:t>2014-04-13</a:t>
            </a:fld>
            <a:endParaRPr/>
          </a:p>
        </p:txBody>
      </p:sp>
      <p:sp>
        <p:nvSpPr>
          <p:cNvPr id="5" name="Footer Placeholder 4"/>
          <p:cNvSpPr>
            <a:spLocks noGrp="1"/>
          </p:cNvSpPr>
          <p:nvPr>
            <p:ph type="ftr" sz="quarter" idx="3"/>
          </p:nvPr>
        </p:nvSpPr>
        <p:spPr>
          <a:xfrm>
            <a:off x="1143000" y="5302250"/>
            <a:ext cx="5161165" cy="214313"/>
          </a:xfrm>
          <a:prstGeom prst="rect">
            <a:avLst/>
          </a:prstGeom>
        </p:spPr>
        <p:txBody>
          <a:bodyPr vert="horz" lIns="71323" tIns="35662" rIns="71323" bIns="35662" rtlCol="0" anchor="ctr"/>
          <a:lstStyle>
            <a:lvl1pPr algn="l">
              <a:defRPr sz="600">
                <a:solidFill>
                  <a:schemeClr val="tx1">
                    <a:lumMod val="85000"/>
                  </a:schemeClr>
                </a:solidFill>
              </a:defRPr>
            </a:lvl1pPr>
          </a:lstStyle>
          <a:p>
            <a:endParaRPr/>
          </a:p>
        </p:txBody>
      </p:sp>
      <p:sp>
        <p:nvSpPr>
          <p:cNvPr id="6" name="Slide Number Placeholder 5"/>
          <p:cNvSpPr>
            <a:spLocks noGrp="1"/>
          </p:cNvSpPr>
          <p:nvPr>
            <p:ph type="sldNum" sz="quarter" idx="4"/>
          </p:nvPr>
        </p:nvSpPr>
        <p:spPr>
          <a:xfrm>
            <a:off x="7372350" y="5302250"/>
            <a:ext cx="628650" cy="214313"/>
          </a:xfrm>
          <a:prstGeom prst="rect">
            <a:avLst/>
          </a:prstGeom>
        </p:spPr>
        <p:txBody>
          <a:bodyPr vert="horz" lIns="71323" tIns="35662" rIns="71323" bIns="35662" rtlCol="0" anchor="ctr"/>
          <a:lstStyle>
            <a:lvl1pPr algn="r">
              <a:defRPr sz="600">
                <a:solidFill>
                  <a:schemeClr val="tx1">
                    <a:lumMod val="85000"/>
                  </a:schemeClr>
                </a:solidFill>
              </a:defRPr>
            </a:lvl1pPr>
          </a:lstStyle>
          <a:p>
            <a:fld id="{E31375A4-56A4-47D6-9801-1991572033F7}" type="slidenum">
              <a:rPr/>
              <a:pPr/>
              <a:t>‹#›</a:t>
            </a:fld>
            <a:endParaRPr/>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713232" rtl="0" eaLnBrk="1" latinLnBrk="0" hangingPunct="1">
        <a:lnSpc>
          <a:spcPct val="90000"/>
        </a:lnSpc>
        <a:spcBef>
          <a:spcPct val="0"/>
        </a:spcBef>
        <a:buNone/>
        <a:defRPr sz="2700" kern="1200">
          <a:solidFill>
            <a:schemeClr val="accent1"/>
          </a:solidFill>
          <a:latin typeface="+mj-lt"/>
          <a:ea typeface="+mj-ea"/>
          <a:cs typeface="+mj-cs"/>
        </a:defRPr>
      </a:lvl1pPr>
    </p:titleStyle>
    <p:bodyStyle>
      <a:lvl1pPr marL="178308" indent="-178308" algn="l" defTabSz="713232" rtl="0" eaLnBrk="1" latinLnBrk="0" hangingPunct="1">
        <a:lnSpc>
          <a:spcPct val="90000"/>
        </a:lnSpc>
        <a:spcBef>
          <a:spcPts val="1404"/>
        </a:spcBef>
        <a:buClr>
          <a:schemeClr val="accent1"/>
        </a:buClr>
        <a:buFont typeface="Arial" pitchFamily="34" charset="0"/>
        <a:buChar char="•"/>
        <a:defRPr sz="1600" kern="1200">
          <a:solidFill>
            <a:schemeClr val="tx1">
              <a:lumMod val="85000"/>
            </a:schemeClr>
          </a:solidFill>
          <a:latin typeface="+mn-lt"/>
          <a:ea typeface="+mn-ea"/>
          <a:cs typeface="+mn-cs"/>
        </a:defRPr>
      </a:lvl1pPr>
      <a:lvl2pPr marL="463601" indent="-178308" algn="l" defTabSz="713232" rtl="0" eaLnBrk="1" latinLnBrk="0" hangingPunct="1">
        <a:lnSpc>
          <a:spcPct val="90000"/>
        </a:lnSpc>
        <a:spcBef>
          <a:spcPts val="780"/>
        </a:spcBef>
        <a:buClr>
          <a:schemeClr val="accent1"/>
        </a:buClr>
        <a:buFont typeface="Arial" pitchFamily="34" charset="0"/>
        <a:buChar char="•"/>
        <a:defRPr sz="1400" kern="1200">
          <a:solidFill>
            <a:schemeClr val="tx1">
              <a:lumMod val="85000"/>
            </a:schemeClr>
          </a:solidFill>
          <a:latin typeface="+mn-lt"/>
          <a:ea typeface="+mn-ea"/>
          <a:cs typeface="+mn-cs"/>
        </a:defRPr>
      </a:lvl2pPr>
      <a:lvl3pPr marL="713232" indent="-178308" algn="l" defTabSz="713232" rtl="0" eaLnBrk="1" latinLnBrk="0" hangingPunct="1">
        <a:lnSpc>
          <a:spcPct val="90000"/>
        </a:lnSpc>
        <a:spcBef>
          <a:spcPts val="624"/>
        </a:spcBef>
        <a:buClr>
          <a:schemeClr val="accent1"/>
        </a:buClr>
        <a:buFont typeface="Arial" pitchFamily="34" charset="0"/>
        <a:buChar char="•"/>
        <a:defRPr sz="1200" kern="1200">
          <a:solidFill>
            <a:schemeClr val="tx1">
              <a:lumMod val="85000"/>
            </a:schemeClr>
          </a:solidFill>
          <a:latin typeface="+mn-lt"/>
          <a:ea typeface="+mn-ea"/>
          <a:cs typeface="+mn-cs"/>
        </a:defRPr>
      </a:lvl3pPr>
      <a:lvl4pPr marL="962863" indent="-178308" algn="l" defTabSz="713232" rtl="0" eaLnBrk="1" latinLnBrk="0" hangingPunct="1">
        <a:lnSpc>
          <a:spcPct val="90000"/>
        </a:lnSpc>
        <a:spcBef>
          <a:spcPts val="624"/>
        </a:spcBef>
        <a:buClr>
          <a:schemeClr val="accent1"/>
        </a:buClr>
        <a:buFont typeface="Arial" pitchFamily="34" charset="0"/>
        <a:buChar char="•"/>
        <a:defRPr sz="1100" kern="1200">
          <a:solidFill>
            <a:schemeClr val="tx1">
              <a:lumMod val="85000"/>
            </a:schemeClr>
          </a:solidFill>
          <a:latin typeface="+mn-lt"/>
          <a:ea typeface="+mn-ea"/>
          <a:cs typeface="+mn-cs"/>
        </a:defRPr>
      </a:lvl4pPr>
      <a:lvl5pPr marL="1176833" indent="-178308" algn="l" defTabSz="713232" rtl="0" eaLnBrk="1" latinLnBrk="0" hangingPunct="1">
        <a:lnSpc>
          <a:spcPct val="90000"/>
        </a:lnSpc>
        <a:spcBef>
          <a:spcPts val="624"/>
        </a:spcBef>
        <a:buClr>
          <a:schemeClr val="accent1"/>
        </a:buClr>
        <a:buFont typeface="Arial" pitchFamily="34" charset="0"/>
        <a:buChar char="•"/>
        <a:defRPr sz="1100" kern="1200">
          <a:solidFill>
            <a:schemeClr val="tx1">
              <a:lumMod val="85000"/>
            </a:schemeClr>
          </a:solidFill>
          <a:latin typeface="+mn-lt"/>
          <a:ea typeface="+mn-ea"/>
          <a:cs typeface="+mn-cs"/>
        </a:defRPr>
      </a:lvl5pPr>
      <a:lvl6pPr marL="1390802" indent="-178308" algn="l" defTabSz="713232" rtl="0" eaLnBrk="1" latinLnBrk="0" hangingPunct="1">
        <a:lnSpc>
          <a:spcPct val="90000"/>
        </a:lnSpc>
        <a:spcBef>
          <a:spcPts val="624"/>
        </a:spcBef>
        <a:buClr>
          <a:schemeClr val="accent1"/>
        </a:buClr>
        <a:buFont typeface="Arial" pitchFamily="34" charset="0"/>
        <a:buChar char="•"/>
        <a:defRPr sz="1100" kern="1200">
          <a:solidFill>
            <a:schemeClr val="tx1"/>
          </a:solidFill>
          <a:latin typeface="+mn-lt"/>
          <a:ea typeface="+mn-ea"/>
          <a:cs typeface="+mn-cs"/>
        </a:defRPr>
      </a:lvl6pPr>
      <a:lvl7pPr marL="1604772" indent="-178308" algn="l" defTabSz="713232" rtl="0" eaLnBrk="1" latinLnBrk="0" hangingPunct="1">
        <a:lnSpc>
          <a:spcPct val="90000"/>
        </a:lnSpc>
        <a:spcBef>
          <a:spcPts val="624"/>
        </a:spcBef>
        <a:buClr>
          <a:schemeClr val="accent1"/>
        </a:buClr>
        <a:buFont typeface="Arial" pitchFamily="34" charset="0"/>
        <a:buChar char="•"/>
        <a:defRPr sz="1100" kern="1200">
          <a:solidFill>
            <a:schemeClr val="tx1"/>
          </a:solidFill>
          <a:latin typeface="+mn-lt"/>
          <a:ea typeface="+mn-ea"/>
          <a:cs typeface="+mn-cs"/>
        </a:defRPr>
      </a:lvl7pPr>
      <a:lvl8pPr marL="1818742" indent="-178308" algn="l" defTabSz="713232" rtl="0" eaLnBrk="1" latinLnBrk="0" hangingPunct="1">
        <a:lnSpc>
          <a:spcPct val="90000"/>
        </a:lnSpc>
        <a:spcBef>
          <a:spcPts val="624"/>
        </a:spcBef>
        <a:buClr>
          <a:schemeClr val="accent1"/>
        </a:buClr>
        <a:buFont typeface="Arial" pitchFamily="34" charset="0"/>
        <a:buChar char="•"/>
        <a:defRPr sz="1100" kern="1200">
          <a:solidFill>
            <a:schemeClr val="tx1"/>
          </a:solidFill>
          <a:latin typeface="+mn-lt"/>
          <a:ea typeface="+mn-ea"/>
          <a:cs typeface="+mn-cs"/>
        </a:defRPr>
      </a:lvl8pPr>
      <a:lvl9pPr marL="2032711" indent="-178308" algn="l" defTabSz="713232" rtl="0" eaLnBrk="1" latinLnBrk="0" hangingPunct="1">
        <a:lnSpc>
          <a:spcPct val="90000"/>
        </a:lnSpc>
        <a:spcBef>
          <a:spcPts val="624"/>
        </a:spcBef>
        <a:buClr>
          <a:schemeClr val="accent1"/>
        </a:buClr>
        <a:buFont typeface="Arial" pitchFamily="34" charset="0"/>
        <a:buChar char="•"/>
        <a:defRPr sz="1100" kern="1200">
          <a:solidFill>
            <a:schemeClr val="tx1"/>
          </a:solidFill>
          <a:latin typeface="+mn-lt"/>
          <a:ea typeface="+mn-ea"/>
          <a:cs typeface="+mn-cs"/>
        </a:defRPr>
      </a:lvl9pPr>
    </p:bodyStyle>
    <p:otherStyle>
      <a:defPPr>
        <a:defRPr/>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
            <a:ext cx="7315200" cy="762000"/>
          </a:xfrm>
        </p:spPr>
        <p:txBody>
          <a:bodyPr/>
          <a:lstStyle/>
          <a:p>
            <a:r>
              <a:rPr lang="en-CA" dirty="0" smtClean="0"/>
              <a:t>Class Starter – Science 10</a:t>
            </a:r>
            <a:endParaRPr dirty="0"/>
          </a:p>
        </p:txBody>
      </p:sp>
      <p:sp>
        <p:nvSpPr>
          <p:cNvPr id="3" name="Subtitle 2"/>
          <p:cNvSpPr>
            <a:spLocks noGrp="1"/>
          </p:cNvSpPr>
          <p:nvPr>
            <p:ph idx="1"/>
          </p:nvPr>
        </p:nvSpPr>
        <p:spPr>
          <a:xfrm>
            <a:off x="457200" y="1104900"/>
            <a:ext cx="8153400" cy="4267200"/>
          </a:xfrm>
        </p:spPr>
        <p:txBody>
          <a:bodyPr>
            <a:normAutofit/>
          </a:bodyPr>
          <a:lstStyle/>
          <a:p>
            <a:pPr marL="0" indent="0" algn="ctr">
              <a:buNone/>
            </a:pPr>
            <a:r>
              <a:rPr lang="en-CA" sz="2200" i="1" dirty="0" smtClean="0">
                <a:solidFill>
                  <a:srgbClr val="FF0000"/>
                </a:solidFill>
              </a:rPr>
              <a:t>Please hand in your Biome Projects Part B at the front of the room</a:t>
            </a:r>
          </a:p>
          <a:p>
            <a:pPr marL="0" indent="0">
              <a:buNone/>
            </a:pPr>
            <a:r>
              <a:rPr lang="en-CA" sz="2400" b="1" u="sng" dirty="0" err="1" smtClean="0">
                <a:solidFill>
                  <a:srgbClr val="008000"/>
                </a:solidFill>
              </a:rPr>
              <a:t>Socratice</a:t>
            </a:r>
            <a:r>
              <a:rPr lang="en-CA" sz="2400" b="1" u="sng" dirty="0" smtClean="0">
                <a:solidFill>
                  <a:srgbClr val="008000"/>
                </a:solidFill>
              </a:rPr>
              <a:t> Review</a:t>
            </a:r>
            <a:r>
              <a:rPr lang="en-CA" sz="2400" dirty="0" smtClean="0">
                <a:solidFill>
                  <a:srgbClr val="008000"/>
                </a:solidFill>
              </a:rPr>
              <a:t>:</a:t>
            </a:r>
          </a:p>
          <a:p>
            <a:pPr marL="342900" indent="-342900">
              <a:buFont typeface="+mj-lt"/>
              <a:buAutoNum type="arabicPeriod"/>
            </a:pPr>
            <a:r>
              <a:rPr lang="en-CA" sz="2200" dirty="0" smtClean="0">
                <a:solidFill>
                  <a:srgbClr val="FFFF00"/>
                </a:solidFill>
              </a:rPr>
              <a:t>Take </a:t>
            </a:r>
            <a:r>
              <a:rPr lang="en-CA" sz="2200" dirty="0" smtClean="0">
                <a:solidFill>
                  <a:srgbClr val="FFFF00"/>
                </a:solidFill>
              </a:rPr>
              <a:t>out your computers/phones/</a:t>
            </a:r>
            <a:r>
              <a:rPr lang="en-CA" sz="2200" dirty="0" err="1" smtClean="0">
                <a:solidFill>
                  <a:srgbClr val="FFFF00"/>
                </a:solidFill>
              </a:rPr>
              <a:t>iPads</a:t>
            </a:r>
            <a:r>
              <a:rPr lang="en-CA" sz="2200" dirty="0" smtClean="0">
                <a:solidFill>
                  <a:srgbClr val="FFFF00"/>
                </a:solidFill>
              </a:rPr>
              <a:t> and either open the </a:t>
            </a:r>
            <a:r>
              <a:rPr lang="en-CA" sz="2200" dirty="0" err="1" smtClean="0">
                <a:solidFill>
                  <a:srgbClr val="FFFF00"/>
                </a:solidFill>
              </a:rPr>
              <a:t>socrative</a:t>
            </a:r>
            <a:r>
              <a:rPr lang="en-CA" sz="2200" dirty="0" smtClean="0">
                <a:solidFill>
                  <a:srgbClr val="FFFF00"/>
                </a:solidFill>
              </a:rPr>
              <a:t> app or go to the website </a:t>
            </a:r>
            <a:r>
              <a:rPr lang="en-CA" sz="2200" dirty="0" err="1" smtClean="0">
                <a:solidFill>
                  <a:srgbClr val="FFFF00"/>
                </a:solidFill>
              </a:rPr>
              <a:t>m.socrative.com</a:t>
            </a:r>
            <a:endParaRPr lang="en-CA" sz="2200" dirty="0" smtClean="0">
              <a:solidFill>
                <a:srgbClr val="FFFF00"/>
              </a:solidFill>
            </a:endParaRPr>
          </a:p>
          <a:p>
            <a:pPr marL="342900" indent="-342900">
              <a:buFont typeface="+mj-lt"/>
              <a:buAutoNum type="arabicPeriod"/>
            </a:pPr>
            <a:r>
              <a:rPr lang="en-CA" sz="2200" b="1" u="sng" dirty="0" smtClean="0"/>
              <a:t>Room Number</a:t>
            </a:r>
            <a:r>
              <a:rPr lang="en-CA" sz="2200" dirty="0" smtClean="0"/>
              <a:t>: </a:t>
            </a:r>
            <a:r>
              <a:rPr lang="en-CA" sz="2200" dirty="0" err="1" smtClean="0"/>
              <a:t>slawson</a:t>
            </a:r>
            <a:endParaRPr lang="en-CA" sz="2200" dirty="0" smtClean="0"/>
          </a:p>
          <a:p>
            <a:pPr marL="342900" indent="-342900">
              <a:buFont typeface="+mj-lt"/>
              <a:buAutoNum type="arabicPeriod"/>
            </a:pPr>
            <a:r>
              <a:rPr lang="en-CA" sz="2200" dirty="0" smtClean="0"/>
              <a:t>If you do NOT have an electronic device work with a neighbour who does</a:t>
            </a:r>
          </a:p>
          <a:p>
            <a:pPr marL="342900" indent="-342900">
              <a:buFont typeface="+mj-lt"/>
              <a:buAutoNum type="arabicPeriod"/>
            </a:pPr>
            <a:r>
              <a:rPr lang="en-CA" sz="2200" dirty="0" smtClean="0"/>
              <a:t>Complete the review quiz</a:t>
            </a:r>
            <a:endParaRPr sz="2200" dirty="0"/>
          </a:p>
        </p:txBody>
      </p:sp>
    </p:spTree>
    <p:extLst>
      <p:ext uri="{BB962C8B-B14F-4D97-AF65-F5344CB8AC3E}">
        <p14:creationId xmlns:p14="http://schemas.microsoft.com/office/powerpoint/2010/main" val="24245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4" name="Content Placeholder 3"/>
          <p:cNvSpPr>
            <a:spLocks noGrp="1"/>
          </p:cNvSpPr>
          <p:nvPr>
            <p:ph sz="half" idx="1"/>
          </p:nvPr>
        </p:nvSpPr>
        <p:spPr>
          <a:xfrm>
            <a:off x="228600" y="1333500"/>
            <a:ext cx="4419600" cy="4114800"/>
          </a:xfrm>
        </p:spPr>
        <p:txBody>
          <a:bodyPr>
            <a:normAutofit/>
          </a:bodyPr>
          <a:lstStyle/>
          <a:p>
            <a:pPr marL="0" indent="0">
              <a:buNone/>
            </a:pPr>
            <a:r>
              <a:rPr lang="en-US" sz="2000" dirty="0" smtClean="0"/>
              <a:t>In </a:t>
            </a:r>
            <a:r>
              <a:rPr lang="en-US" sz="2000" dirty="0"/>
              <a:t>the deciduous rainforests of British Columbia, cedar trees become covered by moss. The moss is protected by the tree it grows on. The moss is able to collect rainwater running down the tree’s trunk. The cedar tree is not affected by the moss.</a:t>
            </a:r>
            <a:br>
              <a:rPr lang="en-US" sz="2000" dirty="0"/>
            </a:br>
            <a:endParaRPr lang="en-US" sz="2000" dirty="0" smtClean="0"/>
          </a:p>
          <a:p>
            <a:pPr marL="0" indent="0">
              <a:buNone/>
            </a:pPr>
            <a:r>
              <a:rPr lang="en-US" sz="2000" dirty="0"/>
              <a:t>What term describes the relationship between the tree and the moss? </a:t>
            </a:r>
            <a:endParaRPr lang="en-US" sz="2000" dirty="0" smtClean="0"/>
          </a:p>
          <a:p>
            <a:pPr marL="0" indent="0">
              <a:buNone/>
            </a:pPr>
            <a:r>
              <a:rPr lang="en-US" sz="2000" dirty="0"/>
              <a:t>Explain the relationship between the cedar trees and the moss. </a:t>
            </a:r>
            <a:endParaRPr lang="en-US" sz="2000" dirty="0"/>
          </a:p>
          <a:p>
            <a:pPr marL="0" indent="0">
              <a:buNone/>
            </a:pPr>
            <a:endParaRPr lang="en-US" sz="2000" dirty="0"/>
          </a:p>
          <a:p>
            <a:pPr marL="0" indent="0">
              <a:buNone/>
            </a:pPr>
            <a:endParaRPr lang="en-US" sz="2000" dirty="0"/>
          </a:p>
          <a:p>
            <a:endParaRPr lang="en-US" dirty="0"/>
          </a:p>
        </p:txBody>
      </p:sp>
      <p:pic>
        <p:nvPicPr>
          <p:cNvPr id="5" name="Content Placeholder 4"/>
          <p:cNvPicPr>
            <a:picLocks noGrp="1" noChangeAspect="1"/>
          </p:cNvPicPr>
          <p:nvPr>
            <p:ph sz="half" idx="2"/>
          </p:nvPr>
        </p:nvPicPr>
        <p:blipFill>
          <a:blip r:embed="rId2"/>
          <a:srcRect t="-32380" b="-32380"/>
          <a:stretch>
            <a:fillRect/>
          </a:stretch>
        </p:blipFill>
        <p:spPr>
          <a:xfrm>
            <a:off x="4972050" y="772166"/>
            <a:ext cx="3943350" cy="4307835"/>
          </a:xfrm>
        </p:spPr>
      </p:pic>
    </p:spTree>
    <p:extLst>
      <p:ext uri="{BB962C8B-B14F-4D97-AF65-F5344CB8AC3E}">
        <p14:creationId xmlns:p14="http://schemas.microsoft.com/office/powerpoint/2010/main" val="3352871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 </a:t>
            </a:r>
            <a:r>
              <a:rPr lang="en-US" dirty="0" smtClean="0">
                <a:solidFill>
                  <a:srgbClr val="FF0000"/>
                </a:solidFill>
              </a:rPr>
              <a:t>Answer</a:t>
            </a:r>
            <a:endParaRPr lang="en-US" dirty="0">
              <a:solidFill>
                <a:srgbClr val="FF0000"/>
              </a:solidFill>
            </a:endParaRPr>
          </a:p>
        </p:txBody>
      </p:sp>
      <p:sp>
        <p:nvSpPr>
          <p:cNvPr id="4" name="Content Placeholder 3"/>
          <p:cNvSpPr>
            <a:spLocks noGrp="1"/>
          </p:cNvSpPr>
          <p:nvPr>
            <p:ph sz="half" idx="1"/>
          </p:nvPr>
        </p:nvSpPr>
        <p:spPr>
          <a:xfrm>
            <a:off x="228600" y="1333500"/>
            <a:ext cx="4419600" cy="4114800"/>
          </a:xfrm>
        </p:spPr>
        <p:txBody>
          <a:bodyPr>
            <a:normAutofit lnSpcReduction="10000"/>
          </a:bodyPr>
          <a:lstStyle/>
          <a:p>
            <a:pPr marL="0" indent="0">
              <a:buNone/>
            </a:pPr>
            <a:r>
              <a:rPr lang="en-US" sz="2000" dirty="0" smtClean="0"/>
              <a:t>In </a:t>
            </a:r>
            <a:r>
              <a:rPr lang="en-US" sz="2000" dirty="0"/>
              <a:t>the deciduous rainforests of British Columbia, cedar trees become covered by moss. The moss is protected by the tree it grows on. The moss is able to collect rainwater running down the tree’s trunk. The cedar tree is not affected by the moss.</a:t>
            </a:r>
            <a:br>
              <a:rPr lang="en-US" sz="2000" dirty="0"/>
            </a:br>
            <a:endParaRPr lang="en-US" sz="2000" dirty="0" smtClean="0"/>
          </a:p>
          <a:p>
            <a:pPr marL="0" indent="0" algn="ctr">
              <a:buNone/>
            </a:pPr>
            <a:r>
              <a:rPr lang="en-US" sz="2000" dirty="0">
                <a:solidFill>
                  <a:srgbClr val="FF0000"/>
                </a:solidFill>
              </a:rPr>
              <a:t>C</a:t>
            </a:r>
            <a:r>
              <a:rPr lang="en-US" sz="2000" dirty="0" smtClean="0">
                <a:solidFill>
                  <a:srgbClr val="FF0000"/>
                </a:solidFill>
              </a:rPr>
              <a:t>ommensalism</a:t>
            </a:r>
            <a:r>
              <a:rPr lang="en-US" sz="2000" dirty="0">
                <a:solidFill>
                  <a:srgbClr val="FF0000"/>
                </a:solidFill>
              </a:rPr>
              <a:t/>
            </a:r>
            <a:br>
              <a:rPr lang="en-US" sz="2000" dirty="0">
                <a:solidFill>
                  <a:srgbClr val="FF0000"/>
                </a:solidFill>
              </a:rPr>
            </a:br>
            <a:endParaRPr lang="en-US" sz="2000" dirty="0">
              <a:solidFill>
                <a:srgbClr val="FF0000"/>
              </a:solidFill>
            </a:endParaRPr>
          </a:p>
          <a:p>
            <a:pPr marL="0" indent="0">
              <a:buNone/>
            </a:pPr>
            <a:r>
              <a:rPr lang="en-US" sz="2000" dirty="0">
                <a:solidFill>
                  <a:srgbClr val="FF0000"/>
                </a:solidFill>
              </a:rPr>
              <a:t>The moss benefits from the cedar trees and the cedar trees are neither harmed, nor do they benefit from the moss.</a:t>
            </a:r>
            <a:br>
              <a:rPr lang="en-US" sz="2000" dirty="0">
                <a:solidFill>
                  <a:srgbClr val="FF0000"/>
                </a:solidFill>
              </a:rPr>
            </a:br>
            <a:endParaRPr lang="en-US" sz="2000" dirty="0">
              <a:solidFill>
                <a:srgbClr val="FF0000"/>
              </a:solidFill>
            </a:endParaRPr>
          </a:p>
          <a:p>
            <a:pPr marL="0" indent="0">
              <a:buNone/>
            </a:pPr>
            <a:endParaRPr lang="en-US" sz="2000" dirty="0"/>
          </a:p>
          <a:p>
            <a:pPr marL="0" indent="0">
              <a:buNone/>
            </a:pPr>
            <a:endParaRPr lang="en-US" sz="2000" dirty="0"/>
          </a:p>
          <a:p>
            <a:endParaRPr lang="en-US" dirty="0"/>
          </a:p>
        </p:txBody>
      </p:sp>
      <p:pic>
        <p:nvPicPr>
          <p:cNvPr id="5" name="Content Placeholder 4"/>
          <p:cNvPicPr>
            <a:picLocks noGrp="1" noChangeAspect="1"/>
          </p:cNvPicPr>
          <p:nvPr>
            <p:ph sz="half" idx="2"/>
          </p:nvPr>
        </p:nvPicPr>
        <p:blipFill>
          <a:blip r:embed="rId2"/>
          <a:srcRect t="-32380" b="-32380"/>
          <a:stretch>
            <a:fillRect/>
          </a:stretch>
        </p:blipFill>
        <p:spPr>
          <a:xfrm>
            <a:off x="4972050" y="772166"/>
            <a:ext cx="3943350" cy="4307835"/>
          </a:xfrm>
        </p:spPr>
      </p:pic>
    </p:spTree>
    <p:extLst>
      <p:ext uri="{BB962C8B-B14F-4D97-AF65-F5344CB8AC3E}">
        <p14:creationId xmlns:p14="http://schemas.microsoft.com/office/powerpoint/2010/main" val="1604692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Review Assignment</a:t>
            </a:r>
            <a:endParaRPr dirty="0"/>
          </a:p>
        </p:txBody>
      </p:sp>
      <p:sp>
        <p:nvSpPr>
          <p:cNvPr id="3" name="Subtitle 2"/>
          <p:cNvSpPr>
            <a:spLocks noGrp="1"/>
          </p:cNvSpPr>
          <p:nvPr>
            <p:ph idx="1"/>
          </p:nvPr>
        </p:nvSpPr>
        <p:spPr>
          <a:xfrm>
            <a:off x="457200" y="1524000"/>
            <a:ext cx="8153400" cy="3848100"/>
          </a:xfrm>
        </p:spPr>
        <p:txBody>
          <a:bodyPr>
            <a:normAutofit/>
          </a:bodyPr>
          <a:lstStyle/>
          <a:p>
            <a:pPr marL="342900" indent="-342900">
              <a:buFont typeface="+mj-lt"/>
              <a:buAutoNum type="arabicPeriod"/>
            </a:pPr>
            <a:r>
              <a:rPr lang="en-CA" sz="2200" dirty="0" smtClean="0"/>
              <a:t>Textbook Review: </a:t>
            </a:r>
            <a:r>
              <a:rPr lang="en-US" sz="2400" dirty="0"/>
              <a:t>Unit A p. 142 #’s 1</a:t>
            </a:r>
            <a:r>
              <a:rPr lang="en-US" sz="2400" dirty="0" smtClean="0"/>
              <a:t>-9, 11-18</a:t>
            </a:r>
            <a:r>
              <a:rPr lang="en-US" sz="2400" dirty="0"/>
              <a:t>, 22, 23, 25, 26, 27, 29, 30, 36, 39, 40 </a:t>
            </a:r>
            <a:endParaRPr lang="en-US" sz="2400" dirty="0" smtClean="0"/>
          </a:p>
          <a:p>
            <a:pPr marL="342900" indent="-342900">
              <a:buFont typeface="+mj-lt"/>
              <a:buAutoNum type="arabicPeriod"/>
            </a:pPr>
            <a:r>
              <a:rPr lang="en-US" sz="2400" dirty="0" smtClean="0"/>
              <a:t>With about 20 minutes left in class we will review as a </a:t>
            </a:r>
            <a:r>
              <a:rPr lang="en-US" sz="2400" dirty="0" smtClean="0"/>
              <a:t>class</a:t>
            </a:r>
          </a:p>
          <a:p>
            <a:pPr marL="342900" indent="-342900">
              <a:buFont typeface="+mj-lt"/>
              <a:buAutoNum type="arabicPeriod"/>
            </a:pPr>
            <a:r>
              <a:rPr lang="en-US" sz="2400" dirty="0" smtClean="0"/>
              <a:t>Please work quietly and individually</a:t>
            </a:r>
            <a:endParaRPr lang="en-US" sz="2400" dirty="0" smtClean="0"/>
          </a:p>
          <a:p>
            <a:pPr marL="342900" indent="-342900">
              <a:buFont typeface="+mj-lt"/>
              <a:buAutoNum type="arabicPeriod"/>
            </a:pPr>
            <a:r>
              <a:rPr lang="en-US" sz="2400" dirty="0" smtClean="0"/>
              <a:t>If you have any questions please come to the front and ask</a:t>
            </a:r>
            <a:endParaRPr sz="2200" dirty="0"/>
          </a:p>
        </p:txBody>
      </p:sp>
    </p:spTree>
    <p:extLst>
      <p:ext uri="{BB962C8B-B14F-4D97-AF65-F5344CB8AC3E}">
        <p14:creationId xmlns:p14="http://schemas.microsoft.com/office/powerpoint/2010/main" val="355825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Questions:</a:t>
            </a:r>
            <a:endParaRPr lang="en-US" dirty="0"/>
          </a:p>
        </p:txBody>
      </p:sp>
      <p:sp>
        <p:nvSpPr>
          <p:cNvPr id="3" name="Content Placeholder 2"/>
          <p:cNvSpPr>
            <a:spLocks noGrp="1"/>
          </p:cNvSpPr>
          <p:nvPr>
            <p:ph idx="1"/>
          </p:nvPr>
        </p:nvSpPr>
        <p:spPr/>
        <p:txBody>
          <a:bodyPr>
            <a:normAutofit/>
          </a:bodyPr>
          <a:lstStyle/>
          <a:p>
            <a:pPr marL="0" indent="0">
              <a:buNone/>
            </a:pPr>
            <a:r>
              <a:rPr lang="en-US" sz="2200" dirty="0" smtClean="0">
                <a:solidFill>
                  <a:srgbClr val="FFFF00"/>
                </a:solidFill>
              </a:rPr>
              <a:t>Grab a whiteboard, brainstorm how you would answer the following questions with 1 or 2 other classmates (max groups of 4!)</a:t>
            </a:r>
            <a:endParaRPr lang="en-US" sz="2200" dirty="0">
              <a:solidFill>
                <a:srgbClr val="FFFF00"/>
              </a:solidFill>
            </a:endParaRPr>
          </a:p>
        </p:txBody>
      </p:sp>
    </p:spTree>
    <p:extLst>
      <p:ext uri="{BB962C8B-B14F-4D97-AF65-F5344CB8AC3E}">
        <p14:creationId xmlns:p14="http://schemas.microsoft.com/office/powerpoint/2010/main" val="3406906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 Match these terms with their description!</a:t>
            </a:r>
            <a:endParaRPr lang="en-US" dirty="0"/>
          </a:p>
        </p:txBody>
      </p:sp>
      <p:pic>
        <p:nvPicPr>
          <p:cNvPr id="4" name="Content Placeholder 3" descr="Screen Shot 2014-04-13 at 3.55.08 PM.png"/>
          <p:cNvPicPr>
            <a:picLocks noGrp="1" noChangeAspect="1"/>
          </p:cNvPicPr>
          <p:nvPr>
            <p:ph idx="1"/>
          </p:nvPr>
        </p:nvPicPr>
        <p:blipFill>
          <a:blip r:embed="rId2">
            <a:extLst>
              <a:ext uri="{28A0092B-C50C-407E-A947-70E740481C1C}">
                <a14:useLocalDpi xmlns:a14="http://schemas.microsoft.com/office/drawing/2010/main" val="0"/>
              </a:ext>
            </a:extLst>
          </a:blip>
          <a:srcRect l="-5566" r="-5566"/>
          <a:stretch>
            <a:fillRect/>
          </a:stretch>
        </p:blipFill>
        <p:spPr>
          <a:xfrm>
            <a:off x="609600" y="1333500"/>
            <a:ext cx="7924800" cy="4109156"/>
          </a:xfrm>
        </p:spPr>
      </p:pic>
    </p:spTree>
    <p:extLst>
      <p:ext uri="{BB962C8B-B14F-4D97-AF65-F5344CB8AC3E}">
        <p14:creationId xmlns:p14="http://schemas.microsoft.com/office/powerpoint/2010/main" val="1510728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 Match these terms with their description! </a:t>
            </a:r>
            <a:r>
              <a:rPr lang="en-US" dirty="0" smtClean="0">
                <a:solidFill>
                  <a:srgbClr val="FF0000"/>
                </a:solidFill>
              </a:rPr>
              <a:t>Answers</a:t>
            </a:r>
            <a:endParaRPr lang="en-US" dirty="0">
              <a:solidFill>
                <a:srgbClr val="FF0000"/>
              </a:solidFill>
            </a:endParaRPr>
          </a:p>
        </p:txBody>
      </p:sp>
      <p:pic>
        <p:nvPicPr>
          <p:cNvPr id="4" name="Content Placeholder 3" descr="Screen Shot 2014-04-13 at 3.55.08 PM.png"/>
          <p:cNvPicPr>
            <a:picLocks noGrp="1" noChangeAspect="1"/>
          </p:cNvPicPr>
          <p:nvPr>
            <p:ph idx="1"/>
          </p:nvPr>
        </p:nvPicPr>
        <p:blipFill>
          <a:blip r:embed="rId2">
            <a:extLst>
              <a:ext uri="{28A0092B-C50C-407E-A947-70E740481C1C}">
                <a14:useLocalDpi xmlns:a14="http://schemas.microsoft.com/office/drawing/2010/main" val="0"/>
              </a:ext>
            </a:extLst>
          </a:blip>
          <a:srcRect l="-5566" r="-5566"/>
          <a:stretch>
            <a:fillRect/>
          </a:stretch>
        </p:blipFill>
        <p:spPr>
          <a:xfrm>
            <a:off x="1201674" y="1333500"/>
            <a:ext cx="7924800" cy="4109156"/>
          </a:xfrm>
        </p:spPr>
      </p:pic>
      <p:sp>
        <p:nvSpPr>
          <p:cNvPr id="3" name="TextBox 2"/>
          <p:cNvSpPr txBox="1"/>
          <p:nvPr/>
        </p:nvSpPr>
        <p:spPr>
          <a:xfrm>
            <a:off x="685800" y="1485900"/>
            <a:ext cx="762000" cy="2759729"/>
          </a:xfrm>
          <a:prstGeom prst="rect">
            <a:avLst/>
          </a:prstGeom>
          <a:noFill/>
        </p:spPr>
        <p:txBody>
          <a:bodyPr wrap="square" rtlCol="0">
            <a:spAutoFit/>
          </a:bodyPr>
          <a:lstStyle/>
          <a:p>
            <a:r>
              <a:rPr lang="en-US" sz="2600" baseline="30000" dirty="0">
                <a:solidFill>
                  <a:srgbClr val="FF0000"/>
                </a:solidFill>
              </a:rPr>
              <a:t>11. D</a:t>
            </a:r>
          </a:p>
          <a:p>
            <a:r>
              <a:rPr lang="en-US" sz="2600" baseline="30000" dirty="0">
                <a:solidFill>
                  <a:srgbClr val="FF0000"/>
                </a:solidFill>
              </a:rPr>
              <a:t>12. I</a:t>
            </a:r>
          </a:p>
          <a:p>
            <a:r>
              <a:rPr lang="en-US" sz="2600" baseline="30000" dirty="0">
                <a:solidFill>
                  <a:srgbClr val="FF0000"/>
                </a:solidFill>
              </a:rPr>
              <a:t>13. H</a:t>
            </a:r>
          </a:p>
          <a:p>
            <a:r>
              <a:rPr lang="en-US" sz="2600" baseline="30000" dirty="0">
                <a:solidFill>
                  <a:srgbClr val="FF0000"/>
                </a:solidFill>
              </a:rPr>
              <a:t>14. F</a:t>
            </a:r>
          </a:p>
          <a:p>
            <a:r>
              <a:rPr lang="en-US" sz="2600" baseline="30000" dirty="0">
                <a:solidFill>
                  <a:srgbClr val="FF0000"/>
                </a:solidFill>
              </a:rPr>
              <a:t>15. E</a:t>
            </a:r>
          </a:p>
          <a:p>
            <a:r>
              <a:rPr lang="en-US" sz="2600" baseline="30000" dirty="0">
                <a:solidFill>
                  <a:srgbClr val="FF0000"/>
                </a:solidFill>
              </a:rPr>
              <a:t>16. A</a:t>
            </a:r>
          </a:p>
          <a:p>
            <a:r>
              <a:rPr lang="en-US" sz="2600" baseline="30000" dirty="0">
                <a:solidFill>
                  <a:srgbClr val="FF0000"/>
                </a:solidFill>
              </a:rPr>
              <a:t>17. M</a:t>
            </a:r>
          </a:p>
          <a:p>
            <a:r>
              <a:rPr lang="en-US" sz="2600" baseline="30000" dirty="0">
                <a:solidFill>
                  <a:srgbClr val="FF0000"/>
                </a:solidFill>
              </a:rPr>
              <a:t>18. B</a:t>
            </a:r>
          </a:p>
          <a:p>
            <a:r>
              <a:rPr lang="en-US" sz="2600" baseline="30000" dirty="0">
                <a:solidFill>
                  <a:srgbClr val="FF0000"/>
                </a:solidFill>
              </a:rPr>
              <a:t>19. J</a:t>
            </a:r>
          </a:p>
          <a:p>
            <a:r>
              <a:rPr lang="en-US" sz="2600" baseline="30000" dirty="0">
                <a:solidFill>
                  <a:srgbClr val="FF0000"/>
                </a:solidFill>
              </a:rPr>
              <a:t>20. C</a:t>
            </a:r>
            <a:endParaRPr lang="en-US" sz="2600" dirty="0">
              <a:solidFill>
                <a:srgbClr val="FF0000"/>
              </a:solidFill>
            </a:endParaRPr>
          </a:p>
        </p:txBody>
      </p:sp>
    </p:spTree>
    <p:extLst>
      <p:ext uri="{BB962C8B-B14F-4D97-AF65-F5344CB8AC3E}">
        <p14:creationId xmlns:p14="http://schemas.microsoft.com/office/powerpoint/2010/main" val="2639132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4" name="Content Placeholder 3"/>
          <p:cNvSpPr>
            <a:spLocks noGrp="1"/>
          </p:cNvSpPr>
          <p:nvPr>
            <p:ph sz="half" idx="1"/>
          </p:nvPr>
        </p:nvSpPr>
        <p:spPr>
          <a:xfrm>
            <a:off x="609600" y="1521355"/>
            <a:ext cx="3790950" cy="3558646"/>
          </a:xfrm>
        </p:spPr>
        <p:txBody>
          <a:bodyPr>
            <a:normAutofit lnSpcReduction="10000"/>
          </a:bodyPr>
          <a:lstStyle/>
          <a:p>
            <a:pPr marL="0" indent="0">
              <a:buNone/>
            </a:pPr>
            <a:r>
              <a:rPr lang="en-US" sz="2000" dirty="0"/>
              <a:t>Many eagles contain chemicals called PCBs in their fatty tissues. PCBs are poisonous substances that were used in North America until they were banned in 1977. Today, many years later, small amounts of PCBs are still present in the waters off of the west coast of British Columbia. </a:t>
            </a:r>
            <a:endParaRPr lang="en-US" sz="2000" dirty="0"/>
          </a:p>
          <a:p>
            <a:pPr marL="0" indent="0">
              <a:buNone/>
            </a:pPr>
            <a:r>
              <a:rPr lang="en-US" sz="2000" dirty="0"/>
              <a:t>Explain how the process of </a:t>
            </a:r>
            <a:r>
              <a:rPr lang="en-US" sz="2000" dirty="0" err="1"/>
              <a:t>biomagnification</a:t>
            </a:r>
            <a:r>
              <a:rPr lang="en-US" sz="2000" dirty="0"/>
              <a:t> results in dangerous amounts of PCBs in eagles today. </a:t>
            </a:r>
            <a:endParaRPr lang="en-US" sz="2000" dirty="0"/>
          </a:p>
          <a:p>
            <a:endParaRPr lang="en-US" dirty="0"/>
          </a:p>
        </p:txBody>
      </p:sp>
      <p:pic>
        <p:nvPicPr>
          <p:cNvPr id="6" name="Content Placeholder 5" descr="Screen Shot 2014-04-13 at 3.47.19 PM.png"/>
          <p:cNvPicPr>
            <a:picLocks noGrp="1" noChangeAspect="1"/>
          </p:cNvPicPr>
          <p:nvPr>
            <p:ph sz="half" idx="2"/>
          </p:nvPr>
        </p:nvPicPr>
        <p:blipFill>
          <a:blip r:embed="rId2">
            <a:extLst>
              <a:ext uri="{28A0092B-C50C-407E-A947-70E740481C1C}">
                <a14:useLocalDpi xmlns:a14="http://schemas.microsoft.com/office/drawing/2010/main" val="0"/>
              </a:ext>
            </a:extLst>
          </a:blip>
          <a:srcRect t="-8145" b="-8145"/>
          <a:stretch>
            <a:fillRect/>
          </a:stretch>
        </p:blipFill>
        <p:spPr>
          <a:xfrm>
            <a:off x="4895850" y="952500"/>
            <a:ext cx="4248150" cy="4640807"/>
          </a:xfrm>
        </p:spPr>
      </p:pic>
    </p:spTree>
    <p:extLst>
      <p:ext uri="{BB962C8B-B14F-4D97-AF65-F5344CB8AC3E}">
        <p14:creationId xmlns:p14="http://schemas.microsoft.com/office/powerpoint/2010/main" val="618785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2 - </a:t>
            </a:r>
            <a:r>
              <a:rPr lang="en-US" dirty="0" smtClean="0">
                <a:solidFill>
                  <a:srgbClr val="FF0000"/>
                </a:solidFill>
              </a:rPr>
              <a:t>Answer</a:t>
            </a:r>
            <a:endParaRPr lang="en-US" dirty="0">
              <a:solidFill>
                <a:srgbClr val="FF0000"/>
              </a:solidFill>
            </a:endParaRPr>
          </a:p>
        </p:txBody>
      </p:sp>
      <p:sp>
        <p:nvSpPr>
          <p:cNvPr id="4" name="Content Placeholder 3"/>
          <p:cNvSpPr>
            <a:spLocks noGrp="1"/>
          </p:cNvSpPr>
          <p:nvPr>
            <p:ph sz="half" idx="1"/>
          </p:nvPr>
        </p:nvSpPr>
        <p:spPr>
          <a:xfrm>
            <a:off x="609600" y="1521355"/>
            <a:ext cx="3790950" cy="3558646"/>
          </a:xfrm>
        </p:spPr>
        <p:txBody>
          <a:bodyPr>
            <a:normAutofit/>
          </a:bodyPr>
          <a:lstStyle/>
          <a:p>
            <a:pPr marL="0" indent="0">
              <a:buNone/>
            </a:pPr>
            <a:r>
              <a:rPr lang="en-US" sz="2000" dirty="0">
                <a:solidFill>
                  <a:srgbClr val="FF0000"/>
                </a:solidFill>
              </a:rPr>
              <a:t>Dilute concentrations of PCBs in the ocean are stored in plants, which are eaten by fish, which are preyed upon by salmon, which are eaten by eagles. At each trophic level the PCBs become more concentrated.</a:t>
            </a:r>
            <a:br>
              <a:rPr lang="en-US" sz="2000" dirty="0">
                <a:solidFill>
                  <a:srgbClr val="FF0000"/>
                </a:solidFill>
              </a:rPr>
            </a:br>
            <a:endParaRPr lang="en-US" sz="2000" dirty="0">
              <a:solidFill>
                <a:srgbClr val="FF0000"/>
              </a:solidFill>
            </a:endParaRPr>
          </a:p>
          <a:p>
            <a:endParaRPr lang="en-US" dirty="0"/>
          </a:p>
        </p:txBody>
      </p:sp>
      <p:pic>
        <p:nvPicPr>
          <p:cNvPr id="6" name="Content Placeholder 5" descr="Screen Shot 2014-04-13 at 3.47.19 PM.png"/>
          <p:cNvPicPr>
            <a:picLocks noGrp="1" noChangeAspect="1"/>
          </p:cNvPicPr>
          <p:nvPr>
            <p:ph sz="half" idx="2"/>
          </p:nvPr>
        </p:nvPicPr>
        <p:blipFill>
          <a:blip r:embed="rId2">
            <a:extLst>
              <a:ext uri="{28A0092B-C50C-407E-A947-70E740481C1C}">
                <a14:useLocalDpi xmlns:a14="http://schemas.microsoft.com/office/drawing/2010/main" val="0"/>
              </a:ext>
            </a:extLst>
          </a:blip>
          <a:srcRect t="-8145" b="-8145"/>
          <a:stretch>
            <a:fillRect/>
          </a:stretch>
        </p:blipFill>
        <p:spPr>
          <a:xfrm>
            <a:off x="4895850" y="952500"/>
            <a:ext cx="4248150" cy="4640807"/>
          </a:xfrm>
        </p:spPr>
      </p:pic>
    </p:spTree>
    <p:extLst>
      <p:ext uri="{BB962C8B-B14F-4D97-AF65-F5344CB8AC3E}">
        <p14:creationId xmlns:p14="http://schemas.microsoft.com/office/powerpoint/2010/main" val="242941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 </a:t>
            </a:r>
            <a:endParaRPr lang="en-US" dirty="0"/>
          </a:p>
        </p:txBody>
      </p:sp>
      <p:sp>
        <p:nvSpPr>
          <p:cNvPr id="3" name="Content Placeholder 2"/>
          <p:cNvSpPr>
            <a:spLocks noGrp="1"/>
          </p:cNvSpPr>
          <p:nvPr>
            <p:ph sz="half" idx="1"/>
          </p:nvPr>
        </p:nvSpPr>
        <p:spPr>
          <a:xfrm>
            <a:off x="533400" y="4216399"/>
            <a:ext cx="8001000" cy="1498601"/>
          </a:xfrm>
        </p:spPr>
        <p:txBody>
          <a:bodyPr>
            <a:normAutofit/>
          </a:bodyPr>
          <a:lstStyle/>
          <a:p>
            <a:pPr marL="0" indent="0">
              <a:buNone/>
            </a:pPr>
            <a:r>
              <a:rPr lang="en-US" sz="2000" dirty="0"/>
              <a:t>The different species evolved to their present form through a process called adaptive radiation. Use names of the different types of fish in the diagram to explain the meaning of adaptive radiation. </a:t>
            </a:r>
            <a:endParaRPr lang="en-US" sz="2000" dirty="0"/>
          </a:p>
          <a:p>
            <a:endParaRPr lang="en-US" dirty="0"/>
          </a:p>
        </p:txBody>
      </p:sp>
      <p:pic>
        <p:nvPicPr>
          <p:cNvPr id="5" name="Content Placeholder 4" descr="Screen Shot 2014-04-13 at 3.49.55 PM.png"/>
          <p:cNvPicPr>
            <a:picLocks noGrp="1" noChangeAspect="1"/>
          </p:cNvPicPr>
          <p:nvPr>
            <p:ph sz="half" idx="2"/>
          </p:nvPr>
        </p:nvPicPr>
        <p:blipFill>
          <a:blip r:embed="rId2">
            <a:extLst>
              <a:ext uri="{28A0092B-C50C-407E-A947-70E740481C1C}">
                <a14:useLocalDpi xmlns:a14="http://schemas.microsoft.com/office/drawing/2010/main" val="0"/>
              </a:ext>
            </a:extLst>
          </a:blip>
          <a:srcRect t="-26730" b="-26730"/>
          <a:stretch>
            <a:fillRect/>
          </a:stretch>
        </p:blipFill>
        <p:spPr>
          <a:xfrm>
            <a:off x="3581400" y="-723236"/>
            <a:ext cx="5105400" cy="5577294"/>
          </a:xfrm>
        </p:spPr>
      </p:pic>
    </p:spTree>
    <p:extLst>
      <p:ext uri="{BB962C8B-B14F-4D97-AF65-F5344CB8AC3E}">
        <p14:creationId xmlns:p14="http://schemas.microsoft.com/office/powerpoint/2010/main" val="154230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 </a:t>
            </a:r>
            <a:endParaRPr lang="en-US" dirty="0"/>
          </a:p>
        </p:txBody>
      </p:sp>
      <p:sp>
        <p:nvSpPr>
          <p:cNvPr id="3" name="Content Placeholder 2"/>
          <p:cNvSpPr>
            <a:spLocks noGrp="1"/>
          </p:cNvSpPr>
          <p:nvPr>
            <p:ph sz="half" idx="1"/>
          </p:nvPr>
        </p:nvSpPr>
        <p:spPr>
          <a:xfrm>
            <a:off x="533400" y="4216399"/>
            <a:ext cx="8001000" cy="1498601"/>
          </a:xfrm>
        </p:spPr>
        <p:txBody>
          <a:bodyPr>
            <a:noAutofit/>
          </a:bodyPr>
          <a:lstStyle/>
          <a:p>
            <a:pPr marL="0" indent="0">
              <a:buNone/>
            </a:pPr>
            <a:r>
              <a:rPr lang="en-US" sz="2000" dirty="0">
                <a:solidFill>
                  <a:srgbClr val="FF0000"/>
                </a:solidFill>
              </a:rPr>
              <a:t>The common ancestor of these fish may have eaten several kinds of foods. Through natural selection, certain fish became more successful at eating different kinds of food, such as snails or leaves. Each began to fill a different niche. This leads to the eventual evolution of distinct species.</a:t>
            </a:r>
            <a:br>
              <a:rPr lang="en-US" sz="2000" dirty="0">
                <a:solidFill>
                  <a:srgbClr val="FF0000"/>
                </a:solidFill>
              </a:rPr>
            </a:br>
            <a:endParaRPr lang="en-US" sz="2000" dirty="0">
              <a:solidFill>
                <a:srgbClr val="FF0000"/>
              </a:solidFill>
            </a:endParaRPr>
          </a:p>
        </p:txBody>
      </p:sp>
      <p:pic>
        <p:nvPicPr>
          <p:cNvPr id="5" name="Content Placeholder 4" descr="Screen Shot 2014-04-13 at 3.49.55 PM.png"/>
          <p:cNvPicPr>
            <a:picLocks noGrp="1" noChangeAspect="1"/>
          </p:cNvPicPr>
          <p:nvPr>
            <p:ph sz="half" idx="2"/>
          </p:nvPr>
        </p:nvPicPr>
        <p:blipFill>
          <a:blip r:embed="rId2">
            <a:extLst>
              <a:ext uri="{28A0092B-C50C-407E-A947-70E740481C1C}">
                <a14:useLocalDpi xmlns:a14="http://schemas.microsoft.com/office/drawing/2010/main" val="0"/>
              </a:ext>
            </a:extLst>
          </a:blip>
          <a:srcRect t="-26730" b="-26730"/>
          <a:stretch>
            <a:fillRect/>
          </a:stretch>
        </p:blipFill>
        <p:spPr>
          <a:xfrm>
            <a:off x="3581400" y="-723236"/>
            <a:ext cx="5105400" cy="5577294"/>
          </a:xfrm>
        </p:spPr>
      </p:pic>
    </p:spTree>
    <p:extLst>
      <p:ext uri="{BB962C8B-B14F-4D97-AF65-F5344CB8AC3E}">
        <p14:creationId xmlns:p14="http://schemas.microsoft.com/office/powerpoint/2010/main" val="83867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Tech Computer 16x9">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6CFF6F-D9AA-4BC0-911A-0A13567719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Metal Gear.potx</Template>
  <TotalTime>0</TotalTime>
  <Words>524</Words>
  <Application>Microsoft Macintosh PowerPoint</Application>
  <PresentationFormat>On-screen Show (16:10)</PresentationFormat>
  <Paragraphs>45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Tech Computer 16x9</vt:lpstr>
      <vt:lpstr>Class Starter – Science 10</vt:lpstr>
      <vt:lpstr>Review Assignment</vt:lpstr>
      <vt:lpstr>Class Questions:</vt:lpstr>
      <vt:lpstr>Question 1: Match these terms with their description!</vt:lpstr>
      <vt:lpstr>Question 1: Match these terms with their description! Answers</vt:lpstr>
      <vt:lpstr>Question 2</vt:lpstr>
      <vt:lpstr>Question 2 - Answer</vt:lpstr>
      <vt:lpstr>Question 3 </vt:lpstr>
      <vt:lpstr>Question 3 </vt:lpstr>
      <vt:lpstr>Question 4</vt:lpstr>
      <vt:lpstr>Question 4 Answer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modified xsi:type="dcterms:W3CDTF">2014-04-15T14:48:38Z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TC029010269991</vt:lpwstr>
  </property>
</Properties>
</file>