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9"/>
  </p:notesMasterIdLst>
  <p:handoutMasterIdLst>
    <p:handoutMasterId r:id="rId20"/>
  </p:handoutMasterIdLst>
  <p:sldIdLst>
    <p:sldId id="282" r:id="rId3"/>
    <p:sldId id="283" r:id="rId4"/>
    <p:sldId id="284" r:id="rId5"/>
    <p:sldId id="285" r:id="rId6"/>
    <p:sldId id="286" r:id="rId7"/>
    <p:sldId id="287" r:id="rId8"/>
    <p:sldId id="288" r:id="rId9"/>
    <p:sldId id="289" r:id="rId10"/>
    <p:sldId id="290" r:id="rId11"/>
    <p:sldId id="291" r:id="rId12"/>
    <p:sldId id="292" r:id="rId13"/>
    <p:sldId id="277" r:id="rId14"/>
    <p:sldId id="280" r:id="rId15"/>
    <p:sldId id="281" r:id="rId16"/>
    <p:sldId id="278" r:id="rId17"/>
    <p:sldId id="279" r:id="rId18"/>
  </p:sldIdLst>
  <p:sldSz cx="9144000" cy="5715000" type="screen16x10"/>
  <p:notesSz cx="6858000" cy="9144000"/>
  <p:defaultText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3" d="100"/>
          <a:sy n="103" d="100"/>
        </p:scale>
        <p:origin x="-1120" y="-104"/>
      </p:cViewPr>
      <p:guideLst>
        <p:guide orient="horz" pos="1800"/>
        <p:guide pos="2880"/>
      </p:guideLst>
    </p:cSldViewPr>
  </p:slid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notesMaster" Target="notesMasters/notesMaster1.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D71D7-55AC-46BD-81B3-09AB2F9EFBD8}" type="datetimeFigureOut">
              <a:rPr lang="en-US" smtClean="0"/>
              <a:t>17-09-13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424F-BB59-4F4E-9822-4CA3E770FFD2}" type="datetimeFigureOut">
              <a:rPr lang="en-US" smtClean="0"/>
              <a:t>17-09-13</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713232" rtl="0" eaLnBrk="1" latinLnBrk="0" hangingPunct="1">
      <a:defRPr sz="900" kern="1200">
        <a:solidFill>
          <a:schemeClr val="tx1"/>
        </a:solidFill>
        <a:latin typeface="+mn-lt"/>
        <a:ea typeface="+mn-ea"/>
        <a:cs typeface="+mn-cs"/>
      </a:defRPr>
    </a:lvl1pPr>
    <a:lvl2pPr marL="356616" algn="l" defTabSz="713232" rtl="0" eaLnBrk="1" latinLnBrk="0" hangingPunct="1">
      <a:defRPr sz="900" kern="1200">
        <a:solidFill>
          <a:schemeClr val="tx1"/>
        </a:solidFill>
        <a:latin typeface="+mn-lt"/>
        <a:ea typeface="+mn-ea"/>
        <a:cs typeface="+mn-cs"/>
      </a:defRPr>
    </a:lvl2pPr>
    <a:lvl3pPr marL="713232" algn="l" defTabSz="713232" rtl="0" eaLnBrk="1" latinLnBrk="0" hangingPunct="1">
      <a:defRPr sz="900" kern="1200">
        <a:solidFill>
          <a:schemeClr val="tx1"/>
        </a:solidFill>
        <a:latin typeface="+mn-lt"/>
        <a:ea typeface="+mn-ea"/>
        <a:cs typeface="+mn-cs"/>
      </a:defRPr>
    </a:lvl3pPr>
    <a:lvl4pPr marL="1069848" algn="l" defTabSz="713232" rtl="0" eaLnBrk="1" latinLnBrk="0" hangingPunct="1">
      <a:defRPr sz="900" kern="1200">
        <a:solidFill>
          <a:schemeClr val="tx1"/>
        </a:solidFill>
        <a:latin typeface="+mn-lt"/>
        <a:ea typeface="+mn-ea"/>
        <a:cs typeface="+mn-cs"/>
      </a:defRPr>
    </a:lvl4pPr>
    <a:lvl5pPr marL="1426464" algn="l" defTabSz="713232" rtl="0" eaLnBrk="1" latinLnBrk="0" hangingPunct="1">
      <a:defRPr sz="900" kern="1200">
        <a:solidFill>
          <a:schemeClr val="tx1"/>
        </a:solidFill>
        <a:latin typeface="+mn-lt"/>
        <a:ea typeface="+mn-ea"/>
        <a:cs typeface="+mn-cs"/>
      </a:defRPr>
    </a:lvl5pPr>
    <a:lvl6pPr marL="1783080" algn="l" defTabSz="713232" rtl="0" eaLnBrk="1" latinLnBrk="0" hangingPunct="1">
      <a:defRPr sz="900" kern="1200">
        <a:solidFill>
          <a:schemeClr val="tx1"/>
        </a:solidFill>
        <a:latin typeface="+mn-lt"/>
        <a:ea typeface="+mn-ea"/>
        <a:cs typeface="+mn-cs"/>
      </a:defRPr>
    </a:lvl6pPr>
    <a:lvl7pPr marL="2139696" algn="l" defTabSz="713232" rtl="0" eaLnBrk="1" latinLnBrk="0" hangingPunct="1">
      <a:defRPr sz="900" kern="1200">
        <a:solidFill>
          <a:schemeClr val="tx1"/>
        </a:solidFill>
        <a:latin typeface="+mn-lt"/>
        <a:ea typeface="+mn-ea"/>
        <a:cs typeface="+mn-cs"/>
      </a:defRPr>
    </a:lvl7pPr>
    <a:lvl8pPr marL="2496312" algn="l" defTabSz="713232" rtl="0" eaLnBrk="1" latinLnBrk="0" hangingPunct="1">
      <a:defRPr sz="900" kern="1200">
        <a:solidFill>
          <a:schemeClr val="tx1"/>
        </a:solidFill>
        <a:latin typeface="+mn-lt"/>
        <a:ea typeface="+mn-ea"/>
        <a:cs typeface="+mn-cs"/>
      </a:defRPr>
    </a:lvl8pPr>
    <a:lvl9pPr marL="2852928" algn="l" defTabSz="713232"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00100" y="2171700"/>
            <a:ext cx="7543800" cy="2286000"/>
          </a:xfrm>
        </p:spPr>
        <p:txBody>
          <a:bodyPr anchor="b">
            <a:normAutofit/>
          </a:bodyPr>
          <a:lstStyle>
            <a:lvl1pPr algn="l">
              <a:lnSpc>
                <a:spcPct val="80000"/>
              </a:lnSpc>
              <a:defRPr sz="5300">
                <a:solidFill>
                  <a:schemeClr val="tx1"/>
                </a:solidFill>
                <a:effectLst>
                  <a:outerShdw blurRad="38100" dist="25400" dir="18900000" algn="bl" rotWithShape="0">
                    <a:schemeClr val="bg1">
                      <a:alpha val="80000"/>
                    </a:schemeClr>
                  </a:outerShdw>
                </a:effectLst>
              </a:defRPr>
            </a:lvl1pPr>
          </a:lstStyle>
          <a:p>
            <a:r>
              <a:rPr lang="en-US" smtClean="0"/>
              <a:t>Click to edit Master title style</a:t>
            </a:r>
            <a:endParaRPr lang="en-US"/>
          </a:p>
        </p:txBody>
      </p:sp>
      <p:sp>
        <p:nvSpPr>
          <p:cNvPr id="3" name="Subtitle 2"/>
          <p:cNvSpPr>
            <a:spLocks noGrp="1"/>
          </p:cNvSpPr>
          <p:nvPr>
            <p:ph type="subTitle" idx="1"/>
          </p:nvPr>
        </p:nvSpPr>
        <p:spPr>
          <a:xfrm>
            <a:off x="800100" y="4467031"/>
            <a:ext cx="7543800" cy="304800"/>
          </a:xfrm>
        </p:spPr>
        <p:txBody>
          <a:bodyPr>
            <a:normAutofit/>
          </a:bodyPr>
          <a:lstStyle>
            <a:lvl1pPr marL="0" indent="0" algn="l">
              <a:spcBef>
                <a:spcPts val="0"/>
              </a:spcBef>
              <a:buNone/>
              <a:defRPr sz="1600" b="1" cap="all" baseline="0">
                <a:solidFill>
                  <a:schemeClr val="accent1"/>
                </a:solidFill>
                <a:effectLst/>
              </a:defRPr>
            </a:lvl1pPr>
            <a:lvl2pPr marL="356616" indent="0" algn="ctr">
              <a:buNone/>
              <a:defRPr sz="1600"/>
            </a:lvl2pPr>
            <a:lvl3pPr marL="713232" indent="0" algn="ctr">
              <a:buNone/>
              <a:defRPr sz="1400"/>
            </a:lvl3pPr>
            <a:lvl4pPr marL="1069848" indent="0" algn="ctr">
              <a:buNone/>
              <a:defRPr sz="1200"/>
            </a:lvl4pPr>
            <a:lvl5pPr marL="1426464" indent="0" algn="ctr">
              <a:buNone/>
              <a:defRPr sz="1200"/>
            </a:lvl5pPr>
            <a:lvl6pPr marL="1783080" indent="0" algn="ctr">
              <a:buNone/>
              <a:defRPr sz="1200"/>
            </a:lvl6pPr>
            <a:lvl7pPr marL="2139696" indent="0" algn="ctr">
              <a:buNone/>
              <a:defRPr sz="1200"/>
            </a:lvl7pPr>
            <a:lvl8pPr marL="2496312" indent="0" algn="ctr">
              <a:buNone/>
              <a:defRPr sz="1200"/>
            </a:lvl8pPr>
            <a:lvl9pPr marL="2852928" indent="0" algn="ctr">
              <a:buNone/>
              <a:defRPr sz="1200"/>
            </a:lvl9pPr>
          </a:lstStyle>
          <a:p>
            <a:r>
              <a:rPr lang="en-US" smtClean="0"/>
              <a:t>Click to edit Master subtitle style</a:t>
            </a:r>
            <a:endParaRPr lang="en-US"/>
          </a:p>
        </p:txBody>
      </p:sp>
      <p:sp>
        <p:nvSpPr>
          <p:cNvPr id="8" name="Rectangle 7"/>
          <p:cNvSpPr/>
          <p:nvPr userDrawn="1"/>
        </p:nvSpPr>
        <p:spPr>
          <a:xfrm>
            <a:off x="0" y="4907280"/>
            <a:ext cx="9144000" cy="91440"/>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n-US"/>
          </a:p>
        </p:txBody>
      </p:sp>
      <p:sp>
        <p:nvSpPr>
          <p:cNvPr id="9" name="Rectangle 8"/>
          <p:cNvSpPr/>
          <p:nvPr userDrawn="1"/>
        </p:nvSpPr>
        <p:spPr>
          <a:xfrm>
            <a:off x="0" y="4907280"/>
            <a:ext cx="9144000" cy="91440"/>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n-US"/>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43750" y="318526"/>
            <a:ext cx="1028700" cy="463447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71550" y="318525"/>
            <a:ext cx="5897880" cy="463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5815305" y="236"/>
            <a:ext cx="3326788" cy="5713572"/>
          </a:xfrm>
          <a:prstGeom prst="rect">
            <a:avLst/>
          </a:prstGeom>
        </p:spPr>
      </p:pic>
      <p:sp>
        <p:nvSpPr>
          <p:cNvPr id="2" name="Title 1"/>
          <p:cNvSpPr>
            <a:spLocks noGrp="1"/>
          </p:cNvSpPr>
          <p:nvPr>
            <p:ph type="title"/>
          </p:nvPr>
        </p:nvSpPr>
        <p:spPr>
          <a:xfrm>
            <a:off x="800100" y="1304858"/>
            <a:ext cx="4457700" cy="3429000"/>
          </a:xfrm>
        </p:spPr>
        <p:txBody>
          <a:bodyPr anchor="b">
            <a:normAutofit/>
          </a:bodyPr>
          <a:lstStyle>
            <a:lvl1pPr>
              <a:lnSpc>
                <a:spcPct val="80000"/>
              </a:lnSpc>
              <a:defRPr sz="4200">
                <a:effectLst>
                  <a:outerShdw blurRad="38100" dist="25400" dir="18900000" algn="bl" rotWithShape="0">
                    <a:schemeClr val="bg1">
                      <a:alpha val="80000"/>
                    </a:scheme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800101" y="4735286"/>
            <a:ext cx="4457700" cy="342123"/>
          </a:xfrm>
        </p:spPr>
        <p:txBody>
          <a:bodyPr>
            <a:normAutofit/>
          </a:bodyPr>
          <a:lstStyle>
            <a:lvl1pPr marL="0" indent="0">
              <a:spcBef>
                <a:spcPts val="0"/>
              </a:spcBef>
              <a:buNone/>
              <a:defRPr sz="1700" b="1" cap="all" baseline="0"/>
            </a:lvl1pPr>
            <a:lvl2pPr marL="356616" indent="0">
              <a:buNone/>
              <a:defRPr sz="1600"/>
            </a:lvl2pPr>
            <a:lvl3pPr marL="713232" indent="0">
              <a:buNone/>
              <a:defRPr sz="1400"/>
            </a:lvl3pPr>
            <a:lvl4pPr marL="1069848" indent="0">
              <a:buNone/>
              <a:defRPr sz="1200"/>
            </a:lvl4pPr>
            <a:lvl5pPr marL="1426464" indent="0">
              <a:buNone/>
              <a:defRPr sz="1200"/>
            </a:lvl5pPr>
            <a:lvl6pPr marL="1783080" indent="0">
              <a:buNone/>
              <a:defRPr sz="1200"/>
            </a:lvl6pPr>
            <a:lvl7pPr marL="2139696" indent="0">
              <a:buNone/>
              <a:defRPr sz="1200"/>
            </a:lvl7pPr>
            <a:lvl8pPr marL="2496312" indent="0">
              <a:buNone/>
              <a:defRPr sz="1200"/>
            </a:lvl8pPr>
            <a:lvl9pPr marL="2852928" indent="0">
              <a:buNone/>
              <a:defRPr sz="1200"/>
            </a:lvl9pPr>
          </a:lstStyle>
          <a:p>
            <a:pPr lvl="0"/>
            <a:r>
              <a:rPr lang="en-US" smtClean="0"/>
              <a:t>Click to edit Master text styles</a:t>
            </a:r>
          </a:p>
        </p:txBody>
      </p:sp>
      <p:sp>
        <p:nvSpPr>
          <p:cNvPr id="9" name="Rectangle 8"/>
          <p:cNvSpPr/>
          <p:nvPr userDrawn="1"/>
        </p:nvSpPr>
        <p:spPr>
          <a:xfrm>
            <a:off x="5780313" y="0"/>
            <a:ext cx="41148" cy="5715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n-US"/>
          </a:p>
        </p:txBody>
      </p:sp>
      <p:sp>
        <p:nvSpPr>
          <p:cNvPr id="11" name="Rectangle 10"/>
          <p:cNvSpPr/>
          <p:nvPr userDrawn="1"/>
        </p:nvSpPr>
        <p:spPr>
          <a:xfrm>
            <a:off x="5780313" y="0"/>
            <a:ext cx="41148" cy="5715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n-US"/>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71550" y="1521355"/>
            <a:ext cx="3543300" cy="3431646"/>
          </a:xfrm>
        </p:spPr>
        <p:txBody>
          <a:bodyPr>
            <a:normAutofit/>
          </a:bodyPr>
          <a:lstStyle>
            <a:lvl1pPr>
              <a:defRPr sz="1600"/>
            </a:lvl1pPr>
            <a:lvl2pPr>
              <a:defRPr sz="1400"/>
            </a:lvl2pPr>
            <a:lvl3pPr>
              <a:defRPr sz="1200"/>
            </a:lvl3pPr>
            <a:lvl4pPr>
              <a:defRPr sz="1100"/>
            </a:lvl4pPr>
            <a:lvl5pPr>
              <a:defRPr sz="11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49" y="1521355"/>
            <a:ext cx="3543300" cy="3431646"/>
          </a:xfrm>
        </p:spPr>
        <p:txBody>
          <a:bodyPr>
            <a:normAutofit/>
          </a:bodyPr>
          <a:lstStyle>
            <a:lvl1pPr>
              <a:defRPr sz="1600"/>
            </a:lvl1pPr>
            <a:lvl2pPr>
              <a:defRPr sz="1400"/>
            </a:lvl2pPr>
            <a:lvl3pPr>
              <a:defRPr sz="1200"/>
            </a:lvl3pPr>
            <a:lvl4pPr>
              <a:defRPr sz="1100"/>
            </a:lvl4pPr>
            <a:lvl5pPr>
              <a:defRPr sz="11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971550" y="1524000"/>
            <a:ext cx="3545586" cy="534458"/>
          </a:xfrm>
        </p:spPr>
        <p:txBody>
          <a:bodyPr anchor="ctr">
            <a:normAutofit/>
          </a:bodyPr>
          <a:lstStyle>
            <a:lvl1pPr marL="0" indent="0">
              <a:spcBef>
                <a:spcPts val="0"/>
              </a:spcBef>
              <a:buNone/>
              <a:defRPr sz="1600" b="1" cap="all" baseline="0"/>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971550" y="2058459"/>
            <a:ext cx="3545586" cy="2894542"/>
          </a:xfrm>
        </p:spPr>
        <p:txBody>
          <a:bodyPr>
            <a:normAutofit/>
          </a:bodyPr>
          <a:lstStyle>
            <a:lvl1pPr>
              <a:defRPr sz="1600"/>
            </a:lvl1pPr>
            <a:lvl2pPr>
              <a:defRPr sz="1400"/>
            </a:lvl2pPr>
            <a:lvl3pPr>
              <a:defRPr sz="1200"/>
            </a:lvl3pPr>
            <a:lvl4pPr>
              <a:defRPr sz="1100"/>
            </a:lvl4pPr>
            <a:lvl5pPr>
              <a:defRPr sz="11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5721" y="1524000"/>
            <a:ext cx="3545586" cy="534458"/>
          </a:xfrm>
        </p:spPr>
        <p:txBody>
          <a:bodyPr anchor="ctr">
            <a:normAutofit/>
          </a:bodyPr>
          <a:lstStyle>
            <a:lvl1pPr marL="0" indent="0">
              <a:spcBef>
                <a:spcPts val="0"/>
              </a:spcBef>
              <a:buNone/>
              <a:defRPr sz="1600" b="1" cap="all" baseline="0"/>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6864" y="2058459"/>
            <a:ext cx="3545586" cy="2894542"/>
          </a:xfrm>
        </p:spPr>
        <p:txBody>
          <a:bodyPr>
            <a:normAutofit/>
          </a:bodyPr>
          <a:lstStyle>
            <a:lvl1pPr>
              <a:defRPr sz="1600"/>
            </a:lvl1pPr>
            <a:lvl2pPr>
              <a:defRPr sz="1400"/>
            </a:lvl2pPr>
            <a:lvl3pPr>
              <a:defRPr sz="1200"/>
            </a:lvl3pPr>
            <a:lvl4pPr>
              <a:defRPr sz="1100"/>
            </a:lvl4pPr>
            <a:lvl5pPr>
              <a:defRPr sz="11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5815305" y="236"/>
            <a:ext cx="3326788" cy="5713572"/>
          </a:xfrm>
          <a:prstGeom prst="rect">
            <a:avLst/>
          </a:prstGeom>
        </p:spPr>
      </p:pic>
      <p:sp>
        <p:nvSpPr>
          <p:cNvPr id="10" name="Rectangle 9"/>
          <p:cNvSpPr/>
          <p:nvPr userDrawn="1"/>
        </p:nvSpPr>
        <p:spPr>
          <a:xfrm>
            <a:off x="5780313" y="0"/>
            <a:ext cx="41148" cy="5715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n-US"/>
          </a:p>
        </p:txBody>
      </p:sp>
      <p:sp>
        <p:nvSpPr>
          <p:cNvPr id="11" name="Rectangle 10"/>
          <p:cNvSpPr/>
          <p:nvPr userDrawn="1"/>
        </p:nvSpPr>
        <p:spPr>
          <a:xfrm>
            <a:off x="5780313" y="0"/>
            <a:ext cx="41148" cy="5715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n-US"/>
          </a:p>
        </p:txBody>
      </p:sp>
      <p:sp>
        <p:nvSpPr>
          <p:cNvPr id="2" name="Title 1"/>
          <p:cNvSpPr>
            <a:spLocks noGrp="1"/>
          </p:cNvSpPr>
          <p:nvPr>
            <p:ph type="title"/>
          </p:nvPr>
        </p:nvSpPr>
        <p:spPr>
          <a:xfrm>
            <a:off x="6172201" y="2095500"/>
            <a:ext cx="2606040" cy="1333500"/>
          </a:xfrm>
        </p:spPr>
        <p:txBody>
          <a:bodyPr anchor="b"/>
          <a:lstStyle>
            <a:lvl1pPr>
              <a:defRPr sz="2500"/>
            </a:lvl1pPr>
          </a:lstStyle>
          <a:p>
            <a:r>
              <a:rPr lang="en-US" smtClean="0"/>
              <a:t>Click to edit Master title style</a:t>
            </a:r>
            <a:endParaRPr lang="en-US" dirty="0"/>
          </a:p>
        </p:txBody>
      </p:sp>
      <p:sp>
        <p:nvSpPr>
          <p:cNvPr id="3" name="Content Placeholder 2"/>
          <p:cNvSpPr>
            <a:spLocks noGrp="1"/>
          </p:cNvSpPr>
          <p:nvPr>
            <p:ph idx="1"/>
          </p:nvPr>
        </p:nvSpPr>
        <p:spPr>
          <a:xfrm>
            <a:off x="592727" y="571500"/>
            <a:ext cx="4594860" cy="4572000"/>
          </a:xfrm>
        </p:spPr>
        <p:txBody>
          <a:bodyPr>
            <a:normAutofit/>
          </a:bodyPr>
          <a:lstStyle>
            <a:lvl1pPr>
              <a:defRPr sz="1600"/>
            </a:lvl1pPr>
            <a:lvl2pPr>
              <a:defRPr sz="14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172200" y="3619500"/>
            <a:ext cx="2606040" cy="990600"/>
          </a:xfrm>
        </p:spPr>
        <p:txBody>
          <a:bodyPr>
            <a:normAutofit/>
          </a:bodyPr>
          <a:lstStyle>
            <a:lvl1pPr marL="0" indent="0">
              <a:spcBef>
                <a:spcPts val="624"/>
              </a:spcBef>
              <a:buNone/>
              <a:defRPr sz="1400"/>
            </a:lvl1pPr>
            <a:lvl2pPr marL="356616" indent="0">
              <a:buNone/>
              <a:defRPr sz="1100"/>
            </a:lvl2pPr>
            <a:lvl3pPr marL="713232" indent="0">
              <a:buNone/>
              <a:defRPr sz="900"/>
            </a:lvl3pPr>
            <a:lvl4pPr marL="1069848" indent="0">
              <a:buNone/>
              <a:defRPr sz="800"/>
            </a:lvl4pPr>
            <a:lvl5pPr marL="1426464" indent="0">
              <a:buNone/>
              <a:defRPr sz="800"/>
            </a:lvl5pPr>
            <a:lvl6pPr marL="1783080" indent="0">
              <a:buNone/>
              <a:defRPr sz="800"/>
            </a:lvl6pPr>
            <a:lvl7pPr marL="2139696" indent="0">
              <a:buNone/>
              <a:defRPr sz="800"/>
            </a:lvl7pPr>
            <a:lvl8pPr marL="2496312" indent="0">
              <a:buNone/>
              <a:defRPr sz="800"/>
            </a:lvl8pPr>
            <a:lvl9pPr marL="2852928"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5815305" y="236"/>
            <a:ext cx="3326788" cy="5713572"/>
          </a:xfrm>
          <a:prstGeom prst="rect">
            <a:avLst/>
          </a:prstGeom>
        </p:spPr>
      </p:pic>
      <p:sp>
        <p:nvSpPr>
          <p:cNvPr id="9" name="Rectangle 8"/>
          <p:cNvSpPr/>
          <p:nvPr/>
        </p:nvSpPr>
        <p:spPr>
          <a:xfrm>
            <a:off x="5780313" y="0"/>
            <a:ext cx="41148" cy="5715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n-US"/>
          </a:p>
        </p:txBody>
      </p:sp>
      <p:sp>
        <p:nvSpPr>
          <p:cNvPr id="10" name="Rectangle 9"/>
          <p:cNvSpPr/>
          <p:nvPr/>
        </p:nvSpPr>
        <p:spPr>
          <a:xfrm>
            <a:off x="5780313" y="0"/>
            <a:ext cx="41148" cy="5715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n-US"/>
          </a:p>
        </p:txBody>
      </p:sp>
      <p:sp>
        <p:nvSpPr>
          <p:cNvPr id="2" name="Title 1"/>
          <p:cNvSpPr>
            <a:spLocks noGrp="1"/>
          </p:cNvSpPr>
          <p:nvPr>
            <p:ph type="title"/>
          </p:nvPr>
        </p:nvSpPr>
        <p:spPr>
          <a:xfrm>
            <a:off x="6172200" y="2095500"/>
            <a:ext cx="2606040" cy="1333500"/>
          </a:xfrm>
        </p:spPr>
        <p:txBody>
          <a:bodyPr anchor="b"/>
          <a:lstStyle>
            <a:lvl1pPr>
              <a:defRPr sz="2500"/>
            </a:lvl1pPr>
          </a:lstStyle>
          <a:p>
            <a:r>
              <a:rPr lang="en-US" smtClean="0"/>
              <a:t>Click to edit Master title style</a:t>
            </a:r>
            <a:endParaRPr lang="en-US"/>
          </a:p>
        </p:txBody>
      </p:sp>
      <p:sp>
        <p:nvSpPr>
          <p:cNvPr id="3" name="Picture Placeholder 2"/>
          <p:cNvSpPr>
            <a:spLocks noGrp="1"/>
          </p:cNvSpPr>
          <p:nvPr>
            <p:ph type="pic" idx="1"/>
          </p:nvPr>
        </p:nvSpPr>
        <p:spPr>
          <a:xfrm>
            <a:off x="0" y="1104900"/>
            <a:ext cx="5143500" cy="3505200"/>
          </a:xfrm>
          <a:solidFill>
            <a:schemeClr val="bg2"/>
          </a:solidFill>
          <a:effectLst>
            <a:outerShdw blurRad="63500" sx="101000" sy="101000" algn="ctr" rotWithShape="0">
              <a:prstClr val="black">
                <a:alpha val="15000"/>
              </a:prstClr>
            </a:outerShdw>
          </a:effectLst>
        </p:spPr>
        <p:txBody>
          <a:bodyPr>
            <a:normAutofit/>
          </a:bodyPr>
          <a:lstStyle>
            <a:lvl1pPr marL="0" indent="0" algn="ctr">
              <a:buNone/>
              <a:defRPr sz="1900"/>
            </a:lvl1pPr>
            <a:lvl2pPr marL="356616" indent="0">
              <a:buNone/>
              <a:defRPr sz="2200"/>
            </a:lvl2pPr>
            <a:lvl3pPr marL="713232" indent="0">
              <a:buNone/>
              <a:defRPr sz="1900"/>
            </a:lvl3pPr>
            <a:lvl4pPr marL="1069848" indent="0">
              <a:buNone/>
              <a:defRPr sz="1600"/>
            </a:lvl4pPr>
            <a:lvl5pPr marL="1426464" indent="0">
              <a:buNone/>
              <a:defRPr sz="1600"/>
            </a:lvl5pPr>
            <a:lvl6pPr marL="1783080" indent="0">
              <a:buNone/>
              <a:defRPr sz="1600"/>
            </a:lvl6pPr>
            <a:lvl7pPr marL="2139696" indent="0">
              <a:buNone/>
              <a:defRPr sz="1600"/>
            </a:lvl7pPr>
            <a:lvl8pPr marL="2496312" indent="0">
              <a:buNone/>
              <a:defRPr sz="1600"/>
            </a:lvl8pPr>
            <a:lvl9pPr marL="2852928" indent="0">
              <a:buNone/>
              <a:defRPr sz="1600"/>
            </a:lvl9pPr>
          </a:lstStyle>
          <a:p>
            <a:r>
              <a:rPr lang="en-US" smtClean="0"/>
              <a:t>Click icon to add picture</a:t>
            </a:r>
            <a:endParaRPr lang="en-US"/>
          </a:p>
        </p:txBody>
      </p:sp>
      <p:sp>
        <p:nvSpPr>
          <p:cNvPr id="4" name="Text Placeholder 3"/>
          <p:cNvSpPr>
            <a:spLocks noGrp="1"/>
          </p:cNvSpPr>
          <p:nvPr>
            <p:ph type="body" sz="half" idx="2"/>
          </p:nvPr>
        </p:nvSpPr>
        <p:spPr>
          <a:xfrm>
            <a:off x="6172200" y="3619500"/>
            <a:ext cx="2606040" cy="990600"/>
          </a:xfrm>
        </p:spPr>
        <p:txBody>
          <a:bodyPr>
            <a:normAutofit/>
          </a:bodyPr>
          <a:lstStyle>
            <a:lvl1pPr marL="0" indent="0">
              <a:spcBef>
                <a:spcPts val="624"/>
              </a:spcBef>
              <a:buNone/>
              <a:defRPr sz="1400"/>
            </a:lvl1pPr>
            <a:lvl2pPr marL="356616" indent="0">
              <a:buNone/>
              <a:defRPr sz="1100"/>
            </a:lvl2pPr>
            <a:lvl3pPr marL="713232" indent="0">
              <a:buNone/>
              <a:defRPr sz="900"/>
            </a:lvl3pPr>
            <a:lvl4pPr marL="1069848" indent="0">
              <a:buNone/>
              <a:defRPr sz="800"/>
            </a:lvl4pPr>
            <a:lvl5pPr marL="1426464" indent="0">
              <a:buNone/>
              <a:defRPr sz="800"/>
            </a:lvl5pPr>
            <a:lvl6pPr marL="1783080" indent="0">
              <a:buNone/>
              <a:defRPr sz="800"/>
            </a:lvl6pPr>
            <a:lvl7pPr marL="2139696" indent="0">
              <a:buNone/>
              <a:defRPr sz="800"/>
            </a:lvl7pPr>
            <a:lvl8pPr marL="2496312" indent="0">
              <a:buNone/>
              <a:defRPr sz="800"/>
            </a:lvl8pPr>
            <a:lvl9pPr marL="2852928"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0" y="5214197"/>
            <a:ext cx="9144000" cy="45720"/>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n-US"/>
          </a:p>
        </p:txBody>
      </p:sp>
      <p:sp>
        <p:nvSpPr>
          <p:cNvPr id="2" name="Title Placeholder 1"/>
          <p:cNvSpPr>
            <a:spLocks noGrp="1"/>
          </p:cNvSpPr>
          <p:nvPr>
            <p:ph type="title"/>
          </p:nvPr>
        </p:nvSpPr>
        <p:spPr>
          <a:xfrm>
            <a:off x="971550" y="317500"/>
            <a:ext cx="7200900" cy="952500"/>
          </a:xfrm>
          <a:prstGeom prst="rect">
            <a:avLst/>
          </a:prstGeom>
        </p:spPr>
        <p:txBody>
          <a:bodyPr vert="horz" lIns="71323" tIns="35662" rIns="71323" bIns="35662"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71550" y="1524000"/>
            <a:ext cx="7200900" cy="3429000"/>
          </a:xfrm>
          <a:prstGeom prst="rect">
            <a:avLst/>
          </a:prstGeom>
        </p:spPr>
        <p:txBody>
          <a:bodyPr vert="horz" lIns="71323" tIns="35662" rIns="71323" bIns="35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17128" y="5349552"/>
            <a:ext cx="1013537" cy="199085"/>
          </a:xfrm>
          <a:prstGeom prst="rect">
            <a:avLst/>
          </a:prstGeom>
        </p:spPr>
        <p:txBody>
          <a:bodyPr vert="horz" lIns="71323" tIns="35662" rIns="71323" bIns="35662" rtlCol="0" anchor="ctr"/>
          <a:lstStyle>
            <a:lvl1pPr algn="r">
              <a:defRPr sz="800">
                <a:solidFill>
                  <a:schemeClr val="tx1"/>
                </a:solidFill>
              </a:defRPr>
            </a:lvl1pPr>
          </a:lstStyle>
          <a:p>
            <a:endParaRPr lang="en-US"/>
          </a:p>
        </p:txBody>
      </p:sp>
      <p:sp>
        <p:nvSpPr>
          <p:cNvPr id="5" name="Footer Placeholder 4"/>
          <p:cNvSpPr>
            <a:spLocks noGrp="1"/>
          </p:cNvSpPr>
          <p:nvPr>
            <p:ph type="ftr" sz="quarter" idx="3"/>
          </p:nvPr>
        </p:nvSpPr>
        <p:spPr>
          <a:xfrm>
            <a:off x="971550" y="5349552"/>
            <a:ext cx="3886200" cy="199085"/>
          </a:xfrm>
          <a:prstGeom prst="rect">
            <a:avLst/>
          </a:prstGeom>
        </p:spPr>
        <p:txBody>
          <a:bodyPr vert="horz" lIns="71323" tIns="35662" rIns="71323" bIns="35662" rtlCol="0" anchor="ctr"/>
          <a:lstStyle>
            <a:lvl1pPr algn="l">
              <a:defRPr sz="800">
                <a:solidFill>
                  <a:schemeClr val="tx1"/>
                </a:solidFill>
              </a:defRPr>
            </a:lvl1pPr>
          </a:lstStyle>
          <a:p>
            <a:endParaRPr lang="en-US" dirty="0"/>
          </a:p>
        </p:txBody>
      </p:sp>
      <p:sp>
        <p:nvSpPr>
          <p:cNvPr id="6" name="Slide Number Placeholder 5"/>
          <p:cNvSpPr>
            <a:spLocks noGrp="1"/>
          </p:cNvSpPr>
          <p:nvPr>
            <p:ph type="sldNum" sz="quarter" idx="4"/>
          </p:nvPr>
        </p:nvSpPr>
        <p:spPr>
          <a:xfrm>
            <a:off x="7648769" y="5349552"/>
            <a:ext cx="523681" cy="199085"/>
          </a:xfrm>
          <a:prstGeom prst="rect">
            <a:avLst/>
          </a:prstGeom>
        </p:spPr>
        <p:txBody>
          <a:bodyPr vert="horz" lIns="71323" tIns="35662" rIns="71323" bIns="35662" rtlCol="0" anchor="ctr"/>
          <a:lstStyle>
            <a:lvl1pPr algn="r">
              <a:defRPr sz="800">
                <a:solidFill>
                  <a:schemeClr val="tx1"/>
                </a:solidFill>
              </a:defRPr>
            </a:lvl1pPr>
          </a:lstStyle>
          <a:p>
            <a:fld id="{E31375A4-56A4-47D6-9801-1991572033F7}" type="slidenum">
              <a:rPr lang="en-US" smtClean="0"/>
              <a:pPr/>
              <a:t>‹#›</a:t>
            </a:fld>
            <a:endParaRPr lang="en-US"/>
          </a:p>
        </p:txBody>
      </p:sp>
      <p:sp>
        <p:nvSpPr>
          <p:cNvPr id="8" name="Rectangle 7"/>
          <p:cNvSpPr/>
          <p:nvPr userDrawn="1"/>
        </p:nvSpPr>
        <p:spPr>
          <a:xfrm>
            <a:off x="0" y="5214197"/>
            <a:ext cx="9144000" cy="45720"/>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713232" rtl="0" eaLnBrk="1" latinLnBrk="0" hangingPunct="1">
        <a:lnSpc>
          <a:spcPct val="90000"/>
        </a:lnSpc>
        <a:spcBef>
          <a:spcPct val="0"/>
        </a:spcBef>
        <a:buNone/>
        <a:defRPr sz="25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13970" indent="-178308" algn="l" defTabSz="713232" rtl="0" eaLnBrk="1" latinLnBrk="0" hangingPunct="1">
        <a:lnSpc>
          <a:spcPct val="90000"/>
        </a:lnSpc>
        <a:spcBef>
          <a:spcPts val="1404"/>
        </a:spcBef>
        <a:buClr>
          <a:schemeClr val="accent1"/>
        </a:buClr>
        <a:buFont typeface="Arial" pitchFamily="34" charset="0"/>
        <a:buChar char="•"/>
        <a:defRPr sz="1600" kern="1200">
          <a:solidFill>
            <a:schemeClr val="tx1"/>
          </a:solidFill>
          <a:latin typeface="+mn-lt"/>
          <a:ea typeface="+mn-ea"/>
          <a:cs typeface="+mn-cs"/>
        </a:defRPr>
      </a:lvl1pPr>
      <a:lvl2pPr marL="463601" indent="-178308" algn="l" defTabSz="713232" rtl="0" eaLnBrk="1" latinLnBrk="0" hangingPunct="1">
        <a:lnSpc>
          <a:spcPct val="90000"/>
        </a:lnSpc>
        <a:spcBef>
          <a:spcPts val="780"/>
        </a:spcBef>
        <a:buClr>
          <a:schemeClr val="accent1"/>
        </a:buClr>
        <a:buFont typeface="Arial" pitchFamily="34" charset="0"/>
        <a:buChar char="•"/>
        <a:defRPr sz="1400" kern="1200">
          <a:solidFill>
            <a:schemeClr val="tx1"/>
          </a:solidFill>
          <a:latin typeface="+mn-lt"/>
          <a:ea typeface="+mn-ea"/>
          <a:cs typeface="+mn-cs"/>
        </a:defRPr>
      </a:lvl2pPr>
      <a:lvl3pPr marL="713232" indent="-178308" algn="l" defTabSz="713232" rtl="0" eaLnBrk="1" latinLnBrk="0" hangingPunct="1">
        <a:lnSpc>
          <a:spcPct val="90000"/>
        </a:lnSpc>
        <a:spcBef>
          <a:spcPts val="624"/>
        </a:spcBef>
        <a:buClr>
          <a:schemeClr val="accent1"/>
        </a:buClr>
        <a:buFont typeface="Arial" pitchFamily="34" charset="0"/>
        <a:buChar char="•"/>
        <a:defRPr sz="1200" kern="1200">
          <a:solidFill>
            <a:schemeClr val="tx1"/>
          </a:solidFill>
          <a:latin typeface="+mn-lt"/>
          <a:ea typeface="+mn-ea"/>
          <a:cs typeface="+mn-cs"/>
        </a:defRPr>
      </a:lvl3pPr>
      <a:lvl4pPr marL="962863" indent="-178308" algn="l" defTabSz="713232" rtl="0" eaLnBrk="1" latinLnBrk="0" hangingPunct="1">
        <a:lnSpc>
          <a:spcPct val="90000"/>
        </a:lnSpc>
        <a:spcBef>
          <a:spcPts val="624"/>
        </a:spcBef>
        <a:buClr>
          <a:schemeClr val="accent1"/>
        </a:buClr>
        <a:buFont typeface="Arial" pitchFamily="34" charset="0"/>
        <a:buChar char="•"/>
        <a:defRPr sz="1100" kern="1200">
          <a:solidFill>
            <a:schemeClr val="tx1"/>
          </a:solidFill>
          <a:latin typeface="+mn-lt"/>
          <a:ea typeface="+mn-ea"/>
          <a:cs typeface="+mn-cs"/>
        </a:defRPr>
      </a:lvl4pPr>
      <a:lvl5pPr marL="1212494" indent="-178308" algn="l" defTabSz="713232" rtl="0" eaLnBrk="1" latinLnBrk="0" hangingPunct="1">
        <a:lnSpc>
          <a:spcPct val="90000"/>
        </a:lnSpc>
        <a:spcBef>
          <a:spcPts val="624"/>
        </a:spcBef>
        <a:buClr>
          <a:schemeClr val="accent1"/>
        </a:buClr>
        <a:buFont typeface="Arial" pitchFamily="34" charset="0"/>
        <a:buChar char="•"/>
        <a:defRPr sz="1100" kern="1200">
          <a:solidFill>
            <a:schemeClr val="tx1"/>
          </a:solidFill>
          <a:latin typeface="+mn-lt"/>
          <a:ea typeface="+mn-ea"/>
          <a:cs typeface="+mn-cs"/>
        </a:defRPr>
      </a:lvl5pPr>
      <a:lvl6pPr marL="1426464" indent="-178308" algn="l" defTabSz="713232" rtl="0" eaLnBrk="1" latinLnBrk="0" hangingPunct="1">
        <a:lnSpc>
          <a:spcPct val="90000"/>
        </a:lnSpc>
        <a:spcBef>
          <a:spcPts val="624"/>
        </a:spcBef>
        <a:buClr>
          <a:schemeClr val="accent1"/>
        </a:buClr>
        <a:buFont typeface="Arial" pitchFamily="34" charset="0"/>
        <a:buChar char="•"/>
        <a:defRPr sz="1100" kern="1200">
          <a:solidFill>
            <a:schemeClr val="tx1"/>
          </a:solidFill>
          <a:latin typeface="+mn-lt"/>
          <a:ea typeface="+mn-ea"/>
          <a:cs typeface="+mn-cs"/>
        </a:defRPr>
      </a:lvl6pPr>
      <a:lvl7pPr marL="1640434" indent="-178308" algn="l" defTabSz="713232" rtl="0" eaLnBrk="1" latinLnBrk="0" hangingPunct="1">
        <a:lnSpc>
          <a:spcPct val="90000"/>
        </a:lnSpc>
        <a:spcBef>
          <a:spcPts val="624"/>
        </a:spcBef>
        <a:buClr>
          <a:schemeClr val="accent1"/>
        </a:buClr>
        <a:buFont typeface="Arial" pitchFamily="34" charset="0"/>
        <a:buChar char="•"/>
        <a:defRPr sz="1100" kern="1200">
          <a:solidFill>
            <a:schemeClr val="tx1"/>
          </a:solidFill>
          <a:latin typeface="+mn-lt"/>
          <a:ea typeface="+mn-ea"/>
          <a:cs typeface="+mn-cs"/>
        </a:defRPr>
      </a:lvl7pPr>
      <a:lvl8pPr marL="1854403" indent="-178308" algn="l" defTabSz="713232" rtl="0" eaLnBrk="1" latinLnBrk="0" hangingPunct="1">
        <a:lnSpc>
          <a:spcPct val="90000"/>
        </a:lnSpc>
        <a:spcBef>
          <a:spcPts val="624"/>
        </a:spcBef>
        <a:buClr>
          <a:schemeClr val="accent1"/>
        </a:buClr>
        <a:buFont typeface="Arial" pitchFamily="34" charset="0"/>
        <a:buChar char="•"/>
        <a:defRPr sz="1100" kern="1200">
          <a:solidFill>
            <a:schemeClr val="tx1"/>
          </a:solidFill>
          <a:latin typeface="+mn-lt"/>
          <a:ea typeface="+mn-ea"/>
          <a:cs typeface="+mn-cs"/>
        </a:defRPr>
      </a:lvl8pPr>
      <a:lvl9pPr marL="2068373" indent="-178308" algn="l" defTabSz="713232" rtl="0" eaLnBrk="1" latinLnBrk="0" hangingPunct="1">
        <a:lnSpc>
          <a:spcPct val="90000"/>
        </a:lnSpc>
        <a:spcBef>
          <a:spcPts val="624"/>
        </a:spcBef>
        <a:buClr>
          <a:schemeClr val="accent1"/>
        </a:buClr>
        <a:buFont typeface="Arial" pitchFamily="34" charset="0"/>
        <a:buChar char="•"/>
        <a:defRPr sz="1100" kern="1200">
          <a:solidFill>
            <a:schemeClr val="tx1"/>
          </a:solidFill>
          <a:latin typeface="+mn-lt"/>
          <a:ea typeface="+mn-ea"/>
          <a:cs typeface="+mn-cs"/>
        </a:defRPr>
      </a:lvl9pPr>
    </p:bodyStyle>
    <p:other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9209" y="317500"/>
            <a:ext cx="8149920" cy="952500"/>
          </a:xfrm>
        </p:spPr>
        <p:txBody>
          <a:bodyPr/>
          <a:lstStyle/>
          <a:p>
            <a:r>
              <a:rPr lang="en-US" sz="3200" dirty="0" smtClean="0">
                <a:solidFill>
                  <a:srgbClr val="514A40"/>
                </a:solidFill>
              </a:rPr>
              <a:t>AP Physics 2 </a:t>
            </a:r>
            <a:r>
              <a:rPr lang="mr-IN" sz="3200" dirty="0" smtClean="0">
                <a:solidFill>
                  <a:srgbClr val="514A40"/>
                </a:solidFill>
              </a:rPr>
              <a:t>–</a:t>
            </a:r>
            <a:r>
              <a:rPr lang="en-US" sz="3200" dirty="0" smtClean="0">
                <a:solidFill>
                  <a:srgbClr val="514A40"/>
                </a:solidFill>
              </a:rPr>
              <a:t> Class Starter</a:t>
            </a:r>
            <a:r>
              <a:rPr lang="en-US" dirty="0" smtClean="0"/>
              <a:t/>
            </a:r>
            <a:br>
              <a:rPr lang="en-US" dirty="0" smtClean="0"/>
            </a:br>
            <a:r>
              <a:rPr lang="en-US" dirty="0" smtClean="0"/>
              <a:t>What is the Charge on the following Spheres?</a:t>
            </a:r>
            <a:endParaRPr lang="en-US" dirty="0"/>
          </a:p>
        </p:txBody>
      </p:sp>
      <p:pic>
        <p:nvPicPr>
          <p:cNvPr id="6" name="Content Placeholder 5" descr="1.png"/>
          <p:cNvPicPr>
            <a:picLocks noGrp="1" noChangeAspect="1"/>
          </p:cNvPicPr>
          <p:nvPr>
            <p:ph idx="1"/>
          </p:nvPr>
        </p:nvPicPr>
        <p:blipFill rotWithShape="1">
          <a:blip r:embed="rId2">
            <a:extLst>
              <a:ext uri="{28A0092B-C50C-407E-A947-70E740481C1C}">
                <a14:useLocalDpi xmlns:a14="http://schemas.microsoft.com/office/drawing/2010/main" val="0"/>
              </a:ext>
            </a:extLst>
          </a:blip>
          <a:srcRect t="40233" b="16527"/>
          <a:stretch/>
        </p:blipFill>
        <p:spPr>
          <a:xfrm>
            <a:off x="-192467" y="2654200"/>
            <a:ext cx="9496757" cy="1414732"/>
          </a:xfrm>
        </p:spPr>
      </p:pic>
    </p:spTree>
    <p:extLst>
      <p:ext uri="{BB962C8B-B14F-4D97-AF65-F5344CB8AC3E}">
        <p14:creationId xmlns:p14="http://schemas.microsoft.com/office/powerpoint/2010/main" val="222338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857" y="258932"/>
            <a:ext cx="8149919" cy="4694068"/>
          </a:xfrm>
        </p:spPr>
        <p:txBody>
          <a:bodyPr/>
          <a:lstStyle/>
          <a:p>
            <a:pPr marL="35662" indent="0">
              <a:buNone/>
            </a:pPr>
            <a:r>
              <a:rPr lang="en-US" dirty="0"/>
              <a:t>Two pairs of charged, isolated, conducting spheres are connected with wires and switches. The spheres are very far apart. The larger spheres (A and B) are identical and the smaller spheres (C and D) are identical. Before the switches are closed, both spheres on the left have a charge of +20 </a:t>
            </a:r>
            <a:r>
              <a:rPr lang="en-US" dirty="0" err="1"/>
              <a:t>nC</a:t>
            </a:r>
            <a:r>
              <a:rPr lang="en-US" dirty="0"/>
              <a:t> and both spheres on the right have a charge of +70 </a:t>
            </a:r>
            <a:r>
              <a:rPr lang="en-US" dirty="0" err="1"/>
              <a:t>nC</a:t>
            </a:r>
            <a:r>
              <a:rPr lang="en-US" dirty="0"/>
              <a:t>.</a:t>
            </a:r>
            <a:endParaRPr lang="en-CA" dirty="0"/>
          </a:p>
          <a:p>
            <a:pPr marL="35662" indent="0">
              <a:buNone/>
            </a:pPr>
            <a:endParaRPr lang="en-US" dirty="0" smtClean="0"/>
          </a:p>
          <a:p>
            <a:pPr marL="35662" indent="0">
              <a:buNone/>
            </a:pPr>
            <a:endParaRPr lang="en-US" dirty="0"/>
          </a:p>
          <a:p>
            <a:pPr marL="35662" indent="0">
              <a:buNone/>
            </a:pPr>
            <a:endParaRPr lang="en-US" dirty="0" smtClean="0"/>
          </a:p>
          <a:p>
            <a:pPr marL="35662" indent="0">
              <a:buNone/>
            </a:pPr>
            <a:endParaRPr lang="en-US" dirty="0"/>
          </a:p>
          <a:p>
            <a:pPr marL="35662" indent="0">
              <a:buNone/>
            </a:pPr>
            <a:r>
              <a:rPr lang="en-US" dirty="0" smtClean="0"/>
              <a:t>Rank </a:t>
            </a:r>
            <a:r>
              <a:rPr lang="en-US" dirty="0"/>
              <a:t>the electric charge of the spheres after the switches are closed.</a:t>
            </a:r>
            <a:r>
              <a:rPr lang="en-CA" dirty="0"/>
              <a:t> </a:t>
            </a:r>
            <a:endParaRPr lang="en-CA" dirty="0" smtClean="0"/>
          </a:p>
          <a:p>
            <a:pPr marL="35662" indent="0">
              <a:buNone/>
            </a:pPr>
            <a:endParaRPr lang="en-CA" dirty="0"/>
          </a:p>
          <a:p>
            <a:pPr marL="35662" indent="0">
              <a:buNone/>
            </a:pPr>
            <a:endParaRPr lang="en-CA" dirty="0" smtClean="0"/>
          </a:p>
          <a:p>
            <a:pPr marL="35662" indent="0">
              <a:buNone/>
            </a:pPr>
            <a:endParaRPr lang="en-CA" dirty="0"/>
          </a:p>
          <a:p>
            <a:pPr marL="35662" indent="0">
              <a:buNone/>
            </a:pPr>
            <a:r>
              <a:rPr lang="en-US" b="1" dirty="0"/>
              <a:t>Explain your reasoning.</a:t>
            </a:r>
            <a:endParaRPr lang="en-CA" b="1" dirty="0"/>
          </a:p>
          <a:p>
            <a:pPr marL="35662" indent="0">
              <a:buNone/>
            </a:pPr>
            <a:endParaRPr lang="en-CA" dirty="0" smtClean="0"/>
          </a:p>
          <a:p>
            <a:pPr marL="35662" indent="0">
              <a:buNone/>
            </a:pPr>
            <a:endParaRPr lang="en-US" dirty="0"/>
          </a:p>
        </p:txBody>
      </p:sp>
      <p:pic>
        <p:nvPicPr>
          <p:cNvPr id="4" name="Picture 3"/>
          <p:cNvPicPr>
            <a:picLocks noChangeAspect="1"/>
          </p:cNvPicPr>
          <p:nvPr/>
        </p:nvPicPr>
        <p:blipFill>
          <a:blip r:embed="rId2"/>
          <a:stretch>
            <a:fillRect/>
          </a:stretch>
        </p:blipFill>
        <p:spPr>
          <a:xfrm>
            <a:off x="1920820" y="1260381"/>
            <a:ext cx="4737211" cy="1744388"/>
          </a:xfrm>
          <a:prstGeom prst="rect">
            <a:avLst/>
          </a:prstGeom>
        </p:spPr>
      </p:pic>
      <p:pic>
        <p:nvPicPr>
          <p:cNvPr id="5" name="Picture 4" descr="Screen Shot 2017-09-14 at 8.43.0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085" y="3275367"/>
            <a:ext cx="6578600" cy="939800"/>
          </a:xfrm>
          <a:prstGeom prst="rect">
            <a:avLst/>
          </a:prstGeom>
        </p:spPr>
      </p:pic>
    </p:spTree>
    <p:extLst>
      <p:ext uri="{BB962C8B-B14F-4D97-AF65-F5344CB8AC3E}">
        <p14:creationId xmlns:p14="http://schemas.microsoft.com/office/powerpoint/2010/main" val="129799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857" y="258932"/>
            <a:ext cx="8149919" cy="4694068"/>
          </a:xfrm>
        </p:spPr>
        <p:txBody>
          <a:bodyPr/>
          <a:lstStyle/>
          <a:p>
            <a:pPr marL="35662" indent="0">
              <a:buNone/>
            </a:pPr>
            <a:r>
              <a:rPr lang="en-US" dirty="0"/>
              <a:t>Two pairs of charged, isolated, conducting spheres are connected with wires and switches. The spheres are very far apart. The larger spheres (A and B) are identical and the smaller spheres (C and D) are identical. Before the switches are closed, both spheres on the left have a charge of +20 </a:t>
            </a:r>
            <a:r>
              <a:rPr lang="en-US" dirty="0" err="1"/>
              <a:t>nC</a:t>
            </a:r>
            <a:r>
              <a:rPr lang="en-US" dirty="0"/>
              <a:t> and both spheres on the right have a charge of +70 </a:t>
            </a:r>
            <a:r>
              <a:rPr lang="en-US" dirty="0" err="1"/>
              <a:t>nC</a:t>
            </a:r>
            <a:r>
              <a:rPr lang="en-US" dirty="0"/>
              <a:t>.</a:t>
            </a:r>
            <a:endParaRPr lang="en-CA" dirty="0"/>
          </a:p>
          <a:p>
            <a:pPr marL="35662" indent="0">
              <a:buNone/>
            </a:pPr>
            <a:endParaRPr lang="en-US" dirty="0" smtClean="0"/>
          </a:p>
          <a:p>
            <a:pPr marL="35662" indent="0">
              <a:buNone/>
            </a:pPr>
            <a:endParaRPr lang="en-US" dirty="0"/>
          </a:p>
          <a:p>
            <a:pPr marL="35662" indent="0">
              <a:buNone/>
            </a:pPr>
            <a:endParaRPr lang="en-US" dirty="0" smtClean="0"/>
          </a:p>
          <a:p>
            <a:pPr marL="35662" indent="0">
              <a:buNone/>
            </a:pPr>
            <a:endParaRPr lang="en-US" dirty="0"/>
          </a:p>
          <a:p>
            <a:pPr marL="35662" indent="0">
              <a:buNone/>
            </a:pPr>
            <a:r>
              <a:rPr lang="en-US" dirty="0" smtClean="0"/>
              <a:t>Rank </a:t>
            </a:r>
            <a:r>
              <a:rPr lang="en-US" dirty="0"/>
              <a:t>the electric charge of the spheres after the switches are closed.</a:t>
            </a:r>
            <a:r>
              <a:rPr lang="en-CA" dirty="0"/>
              <a:t> </a:t>
            </a:r>
          </a:p>
          <a:p>
            <a:pPr marL="35662" indent="0">
              <a:buNone/>
            </a:pPr>
            <a:r>
              <a:rPr lang="en-US" b="1" dirty="0"/>
              <a:t>Explain your reasoning</a:t>
            </a:r>
            <a:r>
              <a:rPr lang="en-US" b="1" dirty="0" smtClean="0"/>
              <a:t>.</a:t>
            </a:r>
          </a:p>
          <a:p>
            <a:pPr marL="35662" indent="0">
              <a:buNone/>
            </a:pPr>
            <a:r>
              <a:rPr lang="en-US" b="1" i="1" dirty="0">
                <a:solidFill>
                  <a:srgbClr val="DE478E"/>
                </a:solidFill>
              </a:rPr>
              <a:t>Answer: A = B = C = </a:t>
            </a:r>
            <a:r>
              <a:rPr lang="en-US" b="1" i="1" dirty="0" smtClean="0">
                <a:solidFill>
                  <a:srgbClr val="DE478E"/>
                </a:solidFill>
              </a:rPr>
              <a:t>D.</a:t>
            </a:r>
            <a:r>
              <a:rPr lang="en-CA" b="1" i="1" dirty="0">
                <a:solidFill>
                  <a:srgbClr val="DE478E"/>
                </a:solidFill>
              </a:rPr>
              <a:t> </a:t>
            </a:r>
            <a:r>
              <a:rPr lang="en-CA" b="1" i="1" dirty="0" smtClean="0">
                <a:solidFill>
                  <a:srgbClr val="DE478E"/>
                </a:solidFill>
              </a:rPr>
              <a:t> </a:t>
            </a:r>
            <a:r>
              <a:rPr lang="en-US" b="1" i="1" dirty="0" smtClean="0">
                <a:solidFill>
                  <a:srgbClr val="DE478E"/>
                </a:solidFill>
              </a:rPr>
              <a:t>The </a:t>
            </a:r>
            <a:r>
              <a:rPr lang="en-US" b="1" i="1" dirty="0">
                <a:solidFill>
                  <a:srgbClr val="DE478E"/>
                </a:solidFill>
              </a:rPr>
              <a:t>charges will move until the potential of each sphere is the same. Since the spheres that are connected have the same size, they share the charge equally. Each sphere will have a final charge of +45 </a:t>
            </a:r>
            <a:r>
              <a:rPr lang="en-US" b="1" i="1" dirty="0" err="1">
                <a:solidFill>
                  <a:srgbClr val="DE478E"/>
                </a:solidFill>
              </a:rPr>
              <a:t>nC</a:t>
            </a:r>
            <a:r>
              <a:rPr lang="en-US" b="1" i="1" dirty="0">
                <a:solidFill>
                  <a:srgbClr val="DE478E"/>
                </a:solidFill>
              </a:rPr>
              <a:t>.</a:t>
            </a:r>
            <a:endParaRPr lang="en-CA" b="1" i="1" dirty="0">
              <a:solidFill>
                <a:srgbClr val="DE478E"/>
              </a:solidFill>
            </a:endParaRPr>
          </a:p>
          <a:p>
            <a:pPr marL="35662" indent="0">
              <a:buNone/>
            </a:pPr>
            <a:endParaRPr lang="en-CA" b="1" dirty="0"/>
          </a:p>
          <a:p>
            <a:pPr marL="35662" indent="0">
              <a:buNone/>
            </a:pPr>
            <a:endParaRPr lang="en-CA" dirty="0" smtClean="0"/>
          </a:p>
          <a:p>
            <a:pPr marL="35662" indent="0">
              <a:buNone/>
            </a:pPr>
            <a:endParaRPr lang="en-US" dirty="0"/>
          </a:p>
        </p:txBody>
      </p:sp>
      <p:pic>
        <p:nvPicPr>
          <p:cNvPr id="4" name="Picture 3"/>
          <p:cNvPicPr>
            <a:picLocks noChangeAspect="1"/>
          </p:cNvPicPr>
          <p:nvPr/>
        </p:nvPicPr>
        <p:blipFill>
          <a:blip r:embed="rId2"/>
          <a:stretch>
            <a:fillRect/>
          </a:stretch>
        </p:blipFill>
        <p:spPr>
          <a:xfrm>
            <a:off x="1920820" y="1260381"/>
            <a:ext cx="4737211" cy="1744388"/>
          </a:xfrm>
          <a:prstGeom prst="rect">
            <a:avLst/>
          </a:prstGeom>
        </p:spPr>
      </p:pic>
    </p:spTree>
    <p:extLst>
      <p:ext uri="{BB962C8B-B14F-4D97-AF65-F5344CB8AC3E}">
        <p14:creationId xmlns:p14="http://schemas.microsoft.com/office/powerpoint/2010/main" val="1762305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Physics </a:t>
            </a:r>
            <a:r>
              <a:rPr lang="en-US" dirty="0" smtClean="0"/>
              <a:t>2</a:t>
            </a:r>
            <a:endParaRPr lang="en-US" dirty="0"/>
          </a:p>
        </p:txBody>
      </p:sp>
      <p:sp>
        <p:nvSpPr>
          <p:cNvPr id="3" name="Subtitle 2"/>
          <p:cNvSpPr>
            <a:spLocks noGrp="1"/>
          </p:cNvSpPr>
          <p:nvPr>
            <p:ph sz="half" idx="1"/>
          </p:nvPr>
        </p:nvSpPr>
        <p:spPr>
          <a:xfrm>
            <a:off x="147261" y="1521355"/>
            <a:ext cx="4730766" cy="3431646"/>
          </a:xfrm>
        </p:spPr>
        <p:txBody>
          <a:bodyPr>
            <a:normAutofit/>
          </a:bodyPr>
          <a:lstStyle/>
          <a:p>
            <a:pPr marL="35662" indent="0" algn="ctr">
              <a:buNone/>
            </a:pPr>
            <a:r>
              <a:rPr lang="en-US" sz="2000" b="1" i="1" dirty="0" smtClean="0">
                <a:solidFill>
                  <a:srgbClr val="3366FF"/>
                </a:solidFill>
              </a:rPr>
              <a:t>Who’s charged up for the </a:t>
            </a:r>
            <a:r>
              <a:rPr lang="en-US" sz="2000" b="1" i="1" dirty="0">
                <a:solidFill>
                  <a:srgbClr val="3366FF"/>
                </a:solidFill>
              </a:rPr>
              <a:t/>
            </a:r>
            <a:br>
              <a:rPr lang="en-US" sz="2000" b="1" i="1" dirty="0">
                <a:solidFill>
                  <a:srgbClr val="3366FF"/>
                </a:solidFill>
              </a:rPr>
            </a:br>
            <a:r>
              <a:rPr lang="en-US" sz="2000" b="1" i="1" dirty="0" smtClean="0">
                <a:solidFill>
                  <a:srgbClr val="3366FF"/>
                </a:solidFill>
              </a:rPr>
              <a:t>Electrostatic/RC Circuits Unit?</a:t>
            </a:r>
          </a:p>
          <a:p>
            <a:pPr marL="35662" indent="0" algn="ctr">
              <a:buNone/>
            </a:pPr>
            <a:endParaRPr lang="en-US" sz="2000" b="1" i="1" dirty="0">
              <a:solidFill>
                <a:srgbClr val="3366FF"/>
              </a:solidFill>
            </a:endParaRPr>
          </a:p>
          <a:p>
            <a:pPr marL="35662" indent="0">
              <a:buNone/>
            </a:pPr>
            <a:r>
              <a:rPr lang="en-US" sz="2000" dirty="0" smtClean="0"/>
              <a:t>Collect the handout from the front of the room.  </a:t>
            </a:r>
            <a:r>
              <a:rPr lang="en-US" sz="2400" b="1" i="1" dirty="0" smtClean="0">
                <a:solidFill>
                  <a:srgbClr val="FF0000"/>
                </a:solidFill>
              </a:rPr>
              <a:t>Read through the handout and answer the questions on the back</a:t>
            </a:r>
            <a:r>
              <a:rPr lang="en-US" sz="2400" b="1" i="1" dirty="0" smtClean="0">
                <a:solidFill>
                  <a:srgbClr val="3366FF"/>
                </a:solidFill>
              </a:rPr>
              <a:t>.  Note: This is technically a repeat lesson from last year!</a:t>
            </a:r>
          </a:p>
          <a:p>
            <a:pPr marL="35662" indent="0">
              <a:buNone/>
            </a:pPr>
            <a:endParaRPr lang="en-US" sz="2000" dirty="0"/>
          </a:p>
          <a:p>
            <a:pPr marL="35662" indent="0" algn="ctr">
              <a:buNone/>
            </a:pPr>
            <a:endParaRPr lang="en-US" sz="2000" b="1" i="1" dirty="0">
              <a:solidFill>
                <a:srgbClr val="3366FF"/>
              </a:solidFill>
            </a:endParaRPr>
          </a:p>
        </p:txBody>
      </p:sp>
      <p:pic>
        <p:nvPicPr>
          <p:cNvPr id="9" name="Picture 2"/>
          <p:cNvPicPr>
            <a:picLocks noGrp="1" noChangeAspect="1" noChangeArrowheads="1"/>
          </p:cNvPicPr>
          <p:nvPr>
            <p:ph sz="half" idx="2"/>
          </p:nvPr>
        </p:nvPicPr>
        <p:blipFill>
          <a:blip r:embed="rId2" cstate="print"/>
          <a:srcRect t="2264" b="2264"/>
          <a:stretch>
            <a:fillRect/>
          </a:stretch>
        </p:blipFill>
        <p:spPr bwMode="auto">
          <a:xfrm>
            <a:off x="5181389" y="1521355"/>
            <a:ext cx="3543300" cy="343164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037" y="317500"/>
            <a:ext cx="8784590" cy="952500"/>
          </a:xfrm>
        </p:spPr>
        <p:txBody>
          <a:bodyPr>
            <a:normAutofit fontScale="90000"/>
          </a:bodyPr>
          <a:lstStyle/>
          <a:p>
            <a:r>
              <a:rPr lang="en-US" i="1" dirty="0">
                <a:effectLst/>
              </a:rPr>
              <a:t>Gravity vs. Electromagnetic Force:</a:t>
            </a:r>
            <a:r>
              <a:rPr lang="en-US" dirty="0">
                <a:effectLst/>
              </a:rPr>
              <a:t> </a:t>
            </a:r>
            <a:r>
              <a:rPr lang="en-US" sz="2200" b="0" i="1" dirty="0">
                <a:effectLst/>
              </a:rPr>
              <a:t>Gravity fields and electric fields are both similar and different at the same time.  Here is a handy little table to organize things</a:t>
            </a:r>
            <a:r>
              <a:rPr lang="en-US" sz="2200" b="0" i="1" dirty="0" smtClean="0">
                <a:effectLst/>
              </a:rPr>
              <a:t>:</a:t>
            </a:r>
            <a:endParaRPr lang="en-US" sz="2200" b="0" i="1" dirty="0"/>
          </a:p>
        </p:txBody>
      </p:sp>
      <p:pic>
        <p:nvPicPr>
          <p:cNvPr id="7" name="Content Placeholder 6" descr="Screen Shot 2015-03-24 at 11.42.16 AM.pn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23243" b="-16100"/>
          <a:stretch/>
        </p:blipFill>
        <p:spPr>
          <a:xfrm>
            <a:off x="512917" y="1446388"/>
            <a:ext cx="7813040" cy="3072633"/>
          </a:xfrm>
        </p:spPr>
      </p:pic>
    </p:spTree>
    <p:extLst>
      <p:ext uri="{BB962C8B-B14F-4D97-AF65-F5344CB8AC3E}">
        <p14:creationId xmlns:p14="http://schemas.microsoft.com/office/powerpoint/2010/main" val="71411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452" y="304271"/>
            <a:ext cx="7564998" cy="1029229"/>
          </a:xfrm>
        </p:spPr>
        <p:txBody>
          <a:bodyPr/>
          <a:lstStyle/>
          <a:p>
            <a:r>
              <a:rPr lang="en-US" dirty="0" smtClean="0"/>
              <a:t>Finishing up Physics 12</a:t>
            </a:r>
            <a:endParaRPr lang="en-US" dirty="0"/>
          </a:p>
        </p:txBody>
      </p:sp>
      <p:sp>
        <p:nvSpPr>
          <p:cNvPr id="3" name="Content Placeholder 2"/>
          <p:cNvSpPr>
            <a:spLocks noGrp="1"/>
          </p:cNvSpPr>
          <p:nvPr>
            <p:ph idx="1"/>
          </p:nvPr>
        </p:nvSpPr>
        <p:spPr>
          <a:xfrm>
            <a:off x="552229" y="1619250"/>
            <a:ext cx="8099366" cy="3524250"/>
          </a:xfrm>
        </p:spPr>
        <p:txBody>
          <a:bodyPr>
            <a:normAutofit/>
          </a:bodyPr>
          <a:lstStyle/>
          <a:p>
            <a:pPr marL="0" indent="0">
              <a:buNone/>
            </a:pPr>
            <a:r>
              <a:rPr lang="en-US" sz="2200" b="1" u="sng" dirty="0" smtClean="0"/>
              <a:t>Unit 1</a:t>
            </a:r>
            <a:r>
              <a:rPr lang="en-US" sz="2200" dirty="0" smtClean="0"/>
              <a:t>: </a:t>
            </a:r>
            <a:r>
              <a:rPr lang="en-US" sz="2200" dirty="0" smtClean="0">
                <a:solidFill>
                  <a:srgbClr val="FF0000"/>
                </a:solidFill>
              </a:rPr>
              <a:t>Electrostatics – relating </a:t>
            </a:r>
            <a:r>
              <a:rPr lang="en-US" sz="2200" dirty="0">
                <a:solidFill>
                  <a:srgbClr val="FF0000"/>
                </a:solidFill>
              </a:rPr>
              <a:t>to stationary electric charges or fields as opposed to electric </a:t>
            </a:r>
            <a:r>
              <a:rPr lang="en-US" sz="2200" dirty="0" smtClean="0">
                <a:solidFill>
                  <a:srgbClr val="FF0000"/>
                </a:solidFill>
              </a:rPr>
              <a:t>currents (static) + RC (Resistor Capacitor Circuits</a:t>
            </a:r>
          </a:p>
          <a:p>
            <a:pPr marL="0" indent="0">
              <a:buNone/>
            </a:pPr>
            <a:r>
              <a:rPr lang="en-US" sz="2200" b="1" u="sng" dirty="0" smtClean="0"/>
              <a:t>Unit </a:t>
            </a:r>
            <a:r>
              <a:rPr lang="en-US" sz="2200" b="1" u="sng" dirty="0"/>
              <a:t>2</a:t>
            </a:r>
            <a:r>
              <a:rPr lang="en-US" sz="2200" dirty="0" smtClean="0"/>
              <a:t>: </a:t>
            </a:r>
            <a:r>
              <a:rPr lang="en-US" sz="2200" dirty="0">
                <a:solidFill>
                  <a:srgbClr val="FF0000"/>
                </a:solidFill>
              </a:rPr>
              <a:t>Electromagnetism - the interaction of electric </a:t>
            </a:r>
            <a:r>
              <a:rPr lang="en-US" sz="2200" dirty="0" smtClean="0">
                <a:solidFill>
                  <a:srgbClr val="FF0000"/>
                </a:solidFill>
              </a:rPr>
              <a:t>currents (moving electric charges) or </a:t>
            </a:r>
            <a:r>
              <a:rPr lang="en-US" sz="2200" dirty="0">
                <a:solidFill>
                  <a:srgbClr val="FF0000"/>
                </a:solidFill>
              </a:rPr>
              <a:t>fields and magnetic fields</a:t>
            </a:r>
          </a:p>
        </p:txBody>
      </p:sp>
    </p:spTree>
    <p:extLst>
      <p:ext uri="{BB962C8B-B14F-4D97-AF65-F5344CB8AC3E}">
        <p14:creationId xmlns:p14="http://schemas.microsoft.com/office/powerpoint/2010/main" val="936254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Finished…?</a:t>
            </a:r>
            <a:endParaRPr lang="en-US" dirty="0"/>
          </a:p>
        </p:txBody>
      </p:sp>
      <p:sp>
        <p:nvSpPr>
          <p:cNvPr id="5" name="Content Placeholder 4"/>
          <p:cNvSpPr>
            <a:spLocks noGrp="1"/>
          </p:cNvSpPr>
          <p:nvPr>
            <p:ph idx="1"/>
          </p:nvPr>
        </p:nvSpPr>
        <p:spPr>
          <a:xfrm>
            <a:off x="368153" y="1524000"/>
            <a:ext cx="8228219" cy="3429000"/>
          </a:xfrm>
        </p:spPr>
        <p:txBody>
          <a:bodyPr>
            <a:normAutofit/>
          </a:bodyPr>
          <a:lstStyle/>
          <a:p>
            <a:pPr marL="378562" indent="-342900">
              <a:buFont typeface="+mj-lt"/>
              <a:buAutoNum type="arabicPeriod"/>
            </a:pPr>
            <a:r>
              <a:rPr lang="en-US" sz="2000" dirty="0" smtClean="0"/>
              <a:t>I will post the answers in a few minutes</a:t>
            </a:r>
          </a:p>
          <a:p>
            <a:pPr marL="378562" indent="-342900">
              <a:buFont typeface="+mj-lt"/>
              <a:buAutoNum type="arabicPeriod"/>
            </a:pPr>
            <a:r>
              <a:rPr lang="en-US" sz="2000" dirty="0" smtClean="0"/>
              <a:t>While at the front, collect the note package and complete </a:t>
            </a:r>
            <a:r>
              <a:rPr lang="en-US" sz="2000" b="1" u="sng" dirty="0" smtClean="0"/>
              <a:t>Section 1</a:t>
            </a:r>
            <a:r>
              <a:rPr lang="en-US" sz="2000" b="1" dirty="0" smtClean="0"/>
              <a:t>: Charges and Coulomb’s Law</a:t>
            </a:r>
            <a:endParaRPr lang="en-US" sz="2000" dirty="0" smtClean="0"/>
          </a:p>
          <a:p>
            <a:pPr marL="378562" indent="-342900">
              <a:buFont typeface="+mj-lt"/>
              <a:buAutoNum type="arabicPeriod"/>
            </a:pPr>
            <a:r>
              <a:rPr lang="en-US" sz="2000" b="1" dirty="0" smtClean="0"/>
              <a:t>Let’s go over the first page of the notes together!</a:t>
            </a:r>
          </a:p>
          <a:p>
            <a:pPr marL="35662" indent="0">
              <a:buNone/>
            </a:pPr>
            <a:r>
              <a:rPr lang="en-US" sz="2000" u="sng" dirty="0" smtClean="0"/>
              <a:t>Not</a:t>
            </a:r>
            <a:r>
              <a:rPr lang="en-US" sz="2000" u="sng" dirty="0" smtClean="0">
                <a:solidFill>
                  <a:srgbClr val="514A40"/>
                </a:solidFill>
              </a:rPr>
              <a:t>e</a:t>
            </a:r>
            <a:r>
              <a:rPr lang="en-US" sz="2000" dirty="0" smtClean="0">
                <a:solidFill>
                  <a:srgbClr val="514A40"/>
                </a:solidFill>
              </a:rPr>
              <a:t>:</a:t>
            </a:r>
            <a:r>
              <a:rPr lang="en-US" sz="2000" i="1" dirty="0" smtClean="0">
                <a:solidFill>
                  <a:srgbClr val="FF0000"/>
                </a:solidFill>
              </a:rPr>
              <a:t> If you didn’t get a chance you should take the time to review the intro to static electricity handout you received at the end of the unit test </a:t>
            </a:r>
            <a:endParaRPr lang="en-US" sz="2000" i="1" dirty="0">
              <a:solidFill>
                <a:srgbClr val="FF0000"/>
              </a:solidFill>
            </a:endParaRPr>
          </a:p>
        </p:txBody>
      </p:sp>
    </p:spTree>
    <p:extLst>
      <p:ext uri="{BB962C8B-B14F-4D97-AF65-F5344CB8AC3E}">
        <p14:creationId xmlns:p14="http://schemas.microsoft.com/office/powerpoint/2010/main" val="37697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217" y="317500"/>
            <a:ext cx="8253977" cy="952500"/>
          </a:xfrm>
        </p:spPr>
        <p:txBody>
          <a:bodyPr/>
          <a:lstStyle/>
          <a:p>
            <a:r>
              <a:rPr lang="en-US" dirty="0" smtClean="0"/>
              <a:t>Worksheet – Coulomb’s Law + Electric Fields on a Single Charge</a:t>
            </a:r>
            <a:endParaRPr lang="en-US" dirty="0"/>
          </a:p>
        </p:txBody>
      </p:sp>
      <p:sp>
        <p:nvSpPr>
          <p:cNvPr id="3" name="Content Placeholder 2"/>
          <p:cNvSpPr>
            <a:spLocks noGrp="1"/>
          </p:cNvSpPr>
          <p:nvPr>
            <p:ph sz="half" idx="1"/>
          </p:nvPr>
        </p:nvSpPr>
        <p:spPr>
          <a:xfrm>
            <a:off x="0" y="1428750"/>
            <a:ext cx="4761909" cy="3524251"/>
          </a:xfrm>
        </p:spPr>
        <p:txBody>
          <a:bodyPr>
            <a:normAutofit/>
          </a:bodyPr>
          <a:lstStyle/>
          <a:p>
            <a:pPr marL="378562" indent="-342900">
              <a:buFont typeface="+mj-lt"/>
              <a:buAutoNum type="arabicPeriod"/>
            </a:pPr>
            <a:r>
              <a:rPr lang="en-US" sz="2000" dirty="0" smtClean="0"/>
              <a:t>Download and complete worksheet 1.1/1.2 from the course website</a:t>
            </a:r>
          </a:p>
          <a:p>
            <a:pPr marL="378562" indent="-342900">
              <a:buFont typeface="+mj-lt"/>
              <a:buAutoNum type="arabicPeriod"/>
            </a:pPr>
            <a:r>
              <a:rPr lang="en-US" sz="2000" smtClean="0"/>
              <a:t>Note </a:t>
            </a:r>
            <a:r>
              <a:rPr lang="en-US" sz="2000" dirty="0" smtClean="0"/>
              <a:t>you need to complete Quiz 1 at home. </a:t>
            </a:r>
            <a:r>
              <a:rPr lang="en-US" sz="2000" b="1" i="1" dirty="0" smtClean="0"/>
              <a:t>Collect a student log before you leave today!</a:t>
            </a:r>
            <a:endParaRPr lang="en-US" sz="2000" b="1" i="1" dirty="0"/>
          </a:p>
        </p:txBody>
      </p:sp>
      <p:pic>
        <p:nvPicPr>
          <p:cNvPr id="5" name="Content Placeholder 4"/>
          <p:cNvPicPr>
            <a:picLocks noGrp="1" noChangeAspect="1"/>
          </p:cNvPicPr>
          <p:nvPr>
            <p:ph sz="half" idx="2"/>
          </p:nvPr>
        </p:nvPicPr>
        <p:blipFill>
          <a:blip r:embed="rId2"/>
          <a:srcRect t="-22110" b="-22110"/>
          <a:stretch>
            <a:fillRect/>
          </a:stretch>
        </p:blipFill>
        <p:spPr>
          <a:xfrm>
            <a:off x="4969288" y="1092962"/>
            <a:ext cx="3985631" cy="3860039"/>
          </a:xfrm>
        </p:spPr>
      </p:pic>
    </p:spTree>
    <p:extLst>
      <p:ext uri="{BB962C8B-B14F-4D97-AF65-F5344CB8AC3E}">
        <p14:creationId xmlns:p14="http://schemas.microsoft.com/office/powerpoint/2010/main" val="871720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9209" y="317500"/>
            <a:ext cx="8149920" cy="952500"/>
          </a:xfrm>
        </p:spPr>
        <p:txBody>
          <a:bodyPr/>
          <a:lstStyle/>
          <a:p>
            <a:r>
              <a:rPr lang="en-US" dirty="0" smtClean="0"/>
              <a:t>What is the Charge on the following Spheres?</a:t>
            </a:r>
            <a:endParaRPr lang="en-US" dirty="0"/>
          </a:p>
        </p:txBody>
      </p:sp>
      <p:pic>
        <p:nvPicPr>
          <p:cNvPr id="6" name="Content Placeholder 5" descr="1.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18" t="11492" b="-1562"/>
          <a:stretch/>
        </p:blipFill>
        <p:spPr>
          <a:xfrm>
            <a:off x="12332" y="1713883"/>
            <a:ext cx="9154850" cy="2872913"/>
          </a:xfrm>
        </p:spPr>
      </p:pic>
    </p:spTree>
    <p:extLst>
      <p:ext uri="{BB962C8B-B14F-4D97-AF65-F5344CB8AC3E}">
        <p14:creationId xmlns:p14="http://schemas.microsoft.com/office/powerpoint/2010/main" val="310483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Attraction</a:t>
            </a:r>
            <a:endParaRPr lang="en-US" dirty="0"/>
          </a:p>
        </p:txBody>
      </p:sp>
      <p:pic>
        <p:nvPicPr>
          <p:cNvPr id="4" name="Content Placeholder 3" descr="Screen Shot 2017-09-13 at 8.05.20 AM.png"/>
          <p:cNvPicPr>
            <a:picLocks noGrp="1" noChangeAspect="1"/>
          </p:cNvPicPr>
          <p:nvPr>
            <p:ph idx="1"/>
          </p:nvPr>
        </p:nvPicPr>
        <p:blipFill>
          <a:blip r:embed="rId2">
            <a:extLst>
              <a:ext uri="{28A0092B-C50C-407E-A947-70E740481C1C}">
                <a14:useLocalDpi xmlns:a14="http://schemas.microsoft.com/office/drawing/2010/main" val="0"/>
              </a:ext>
            </a:extLst>
          </a:blip>
          <a:srcRect l="-1545" r="-1545"/>
          <a:stretch>
            <a:fillRect/>
          </a:stretch>
        </p:blipFill>
        <p:spPr/>
      </p:pic>
    </p:spTree>
    <p:extLst>
      <p:ext uri="{BB962C8B-B14F-4D97-AF65-F5344CB8AC3E}">
        <p14:creationId xmlns:p14="http://schemas.microsoft.com/office/powerpoint/2010/main" val="3569443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Repulsion</a:t>
            </a:r>
            <a:endParaRPr lang="en-US" dirty="0"/>
          </a:p>
        </p:txBody>
      </p:sp>
      <p:pic>
        <p:nvPicPr>
          <p:cNvPr id="4" name="Content Placeholder 3" descr="Screen Shot 2017-09-13 at 8.05.28 AM.png"/>
          <p:cNvPicPr>
            <a:picLocks noGrp="1" noChangeAspect="1"/>
          </p:cNvPicPr>
          <p:nvPr>
            <p:ph idx="1"/>
          </p:nvPr>
        </p:nvPicPr>
        <p:blipFill>
          <a:blip r:embed="rId2">
            <a:extLst>
              <a:ext uri="{28A0092B-C50C-407E-A947-70E740481C1C}">
                <a14:useLocalDpi xmlns:a14="http://schemas.microsoft.com/office/drawing/2010/main" val="0"/>
              </a:ext>
            </a:extLst>
          </a:blip>
          <a:srcRect l="-11021" r="-11021"/>
          <a:stretch>
            <a:fillRect/>
          </a:stretch>
        </p:blipFill>
        <p:spPr/>
      </p:pic>
    </p:spTree>
    <p:extLst>
      <p:ext uri="{BB962C8B-B14F-4D97-AF65-F5344CB8AC3E}">
        <p14:creationId xmlns:p14="http://schemas.microsoft.com/office/powerpoint/2010/main" val="412581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WHY ????</a:t>
            </a:r>
            <a:endParaRPr lang="en-US" dirty="0"/>
          </a:p>
        </p:txBody>
      </p:sp>
      <p:pic>
        <p:nvPicPr>
          <p:cNvPr id="4" name="Content Placeholder 3" descr="Screen Shot 2017-09-13 at 8.05.39 AM.png"/>
          <p:cNvPicPr>
            <a:picLocks noGrp="1" noChangeAspect="1"/>
          </p:cNvPicPr>
          <p:nvPr>
            <p:ph idx="1"/>
          </p:nvPr>
        </p:nvPicPr>
        <p:blipFill>
          <a:blip r:embed="rId2">
            <a:extLst>
              <a:ext uri="{28A0092B-C50C-407E-A947-70E740481C1C}">
                <a14:useLocalDpi xmlns:a14="http://schemas.microsoft.com/office/drawing/2010/main" val="0"/>
              </a:ext>
            </a:extLst>
          </a:blip>
          <a:srcRect l="-14415" r="-14415"/>
          <a:stretch>
            <a:fillRect/>
          </a:stretch>
        </p:blipFill>
        <p:spPr/>
      </p:pic>
    </p:spTree>
    <p:extLst>
      <p:ext uri="{BB962C8B-B14F-4D97-AF65-F5344CB8AC3E}">
        <p14:creationId xmlns:p14="http://schemas.microsoft.com/office/powerpoint/2010/main" val="197898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a:t>
            </a:r>
            <a:r>
              <a:rPr lang="mr-IN" dirty="0" smtClean="0"/>
              <a:t>…</a:t>
            </a:r>
            <a:r>
              <a:rPr lang="en-CA" dirty="0" smtClean="0"/>
              <a:t> How does an Object become charged?</a:t>
            </a:r>
            <a:endParaRPr lang="en-US" dirty="0"/>
          </a:p>
        </p:txBody>
      </p:sp>
      <p:pic>
        <p:nvPicPr>
          <p:cNvPr id="4" name="Content Placeholder 3" descr="Screen Shot 2017-09-13 at 8.18.07 AM.png"/>
          <p:cNvPicPr>
            <a:picLocks noGrp="1" noChangeAspect="1"/>
          </p:cNvPicPr>
          <p:nvPr>
            <p:ph idx="1"/>
          </p:nvPr>
        </p:nvPicPr>
        <p:blipFill>
          <a:blip r:embed="rId2">
            <a:extLst>
              <a:ext uri="{28A0092B-C50C-407E-A947-70E740481C1C}">
                <a14:useLocalDpi xmlns:a14="http://schemas.microsoft.com/office/drawing/2010/main" val="0"/>
              </a:ext>
            </a:extLst>
          </a:blip>
          <a:srcRect l="-17471" r="-17471"/>
          <a:stretch>
            <a:fillRect/>
          </a:stretch>
        </p:blipFill>
        <p:spPr/>
      </p:pic>
    </p:spTree>
    <p:extLst>
      <p:ext uri="{BB962C8B-B14F-4D97-AF65-F5344CB8AC3E}">
        <p14:creationId xmlns:p14="http://schemas.microsoft.com/office/powerpoint/2010/main" val="526988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It’s important to note</a:t>
            </a:r>
            <a:r>
              <a:rPr lang="mr-IN" dirty="0" smtClean="0"/>
              <a:t>…</a:t>
            </a:r>
            <a:r>
              <a:rPr lang="en-CA" dirty="0" smtClean="0"/>
              <a:t> new electrons are </a:t>
            </a:r>
            <a:r>
              <a:rPr lang="en-CA" u="sng" dirty="0" smtClean="0">
                <a:solidFill>
                  <a:srgbClr val="514A40"/>
                </a:solidFill>
              </a:rPr>
              <a:t>not</a:t>
            </a:r>
            <a:r>
              <a:rPr lang="en-CA" dirty="0" smtClean="0"/>
              <a:t> being created</a:t>
            </a:r>
            <a:r>
              <a:rPr lang="mr-IN" dirty="0" smtClean="0"/>
              <a:t>…</a:t>
            </a:r>
            <a:r>
              <a:rPr lang="en-CA" dirty="0" smtClean="0"/>
              <a:t> just rearranged</a:t>
            </a:r>
            <a:endParaRPr lang="en-US" dirty="0"/>
          </a:p>
        </p:txBody>
      </p:sp>
      <p:pic>
        <p:nvPicPr>
          <p:cNvPr id="4" name="Content Placeholder 3" descr="Screen Shot 2017-09-13 at 8.18.07 AM.png"/>
          <p:cNvPicPr>
            <a:picLocks noGrp="1" noChangeAspect="1"/>
          </p:cNvPicPr>
          <p:nvPr>
            <p:ph idx="1"/>
          </p:nvPr>
        </p:nvPicPr>
        <p:blipFill>
          <a:blip r:embed="rId2">
            <a:extLst>
              <a:ext uri="{28A0092B-C50C-407E-A947-70E740481C1C}">
                <a14:useLocalDpi xmlns:a14="http://schemas.microsoft.com/office/drawing/2010/main" val="0"/>
              </a:ext>
            </a:extLst>
          </a:blip>
          <a:srcRect l="-17471" r="-17471"/>
          <a:stretch>
            <a:fillRect/>
          </a:stretch>
        </p:blipFill>
        <p:spPr/>
      </p:pic>
    </p:spTree>
    <p:extLst>
      <p:ext uri="{BB962C8B-B14F-4D97-AF65-F5344CB8AC3E}">
        <p14:creationId xmlns:p14="http://schemas.microsoft.com/office/powerpoint/2010/main" val="432612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1253" y="295922"/>
            <a:ext cx="8581458" cy="4657078"/>
          </a:xfrm>
        </p:spPr>
        <p:txBody>
          <a:bodyPr/>
          <a:lstStyle/>
          <a:p>
            <a:pPr marL="35662" indent="0">
              <a:buNone/>
            </a:pPr>
            <a:r>
              <a:rPr lang="en-US" dirty="0"/>
              <a:t>Two identical conducting spheres are shown with an initial given number of units of charge. The two spheres are brought into contact with each other. After several moments the spheres are separated. </a:t>
            </a:r>
            <a:endParaRPr lang="en-US" dirty="0" smtClean="0"/>
          </a:p>
          <a:p>
            <a:pPr marL="35662" indent="0">
              <a:buNone/>
            </a:pPr>
            <a:endParaRPr lang="en-US" dirty="0"/>
          </a:p>
          <a:p>
            <a:pPr marL="35662" indent="0">
              <a:buNone/>
            </a:pPr>
            <a:endParaRPr lang="en-US" dirty="0" smtClean="0"/>
          </a:p>
          <a:p>
            <a:pPr marL="35662" indent="0">
              <a:buNone/>
            </a:pPr>
            <a:endParaRPr lang="en-CA" dirty="0"/>
          </a:p>
          <a:p>
            <a:pPr marL="35662" indent="0">
              <a:buNone/>
            </a:pPr>
            <a:r>
              <a:rPr lang="en-US" b="1" dirty="0"/>
              <a:t>Rank the charge on the left sphere from the highest positive charge to the lowest negative charge after they have been separated. </a:t>
            </a:r>
            <a:r>
              <a:rPr lang="en-US" dirty="0"/>
              <a:t>(Note that -6 is lower than -2)</a:t>
            </a:r>
            <a:r>
              <a:rPr lang="en-US" dirty="0" smtClean="0"/>
              <a:t>.</a:t>
            </a:r>
          </a:p>
          <a:p>
            <a:pPr marL="35662" indent="0">
              <a:buNone/>
            </a:pPr>
            <a:endParaRPr lang="en-CA" b="1" dirty="0" smtClean="0"/>
          </a:p>
          <a:p>
            <a:pPr marL="35662" indent="0">
              <a:buNone/>
            </a:pPr>
            <a:endParaRPr lang="en-CA" b="1" dirty="0"/>
          </a:p>
          <a:p>
            <a:pPr marL="35662" indent="0">
              <a:buNone/>
            </a:pPr>
            <a:endParaRPr lang="en-CA" b="1" dirty="0"/>
          </a:p>
          <a:p>
            <a:pPr marL="35662" indent="0">
              <a:buNone/>
            </a:pPr>
            <a:r>
              <a:rPr lang="en-US" b="1" dirty="0"/>
              <a:t>Explain your reasoning.</a:t>
            </a:r>
            <a:endParaRPr lang="en-CA" b="1" dirty="0"/>
          </a:p>
          <a:p>
            <a:endParaRPr lang="en-US" dirty="0"/>
          </a:p>
        </p:txBody>
      </p:sp>
      <p:pic>
        <p:nvPicPr>
          <p:cNvPr id="4" name="Picture 3"/>
          <p:cNvPicPr>
            <a:picLocks noChangeAspect="1"/>
          </p:cNvPicPr>
          <p:nvPr/>
        </p:nvPicPr>
        <p:blipFill>
          <a:blip r:embed="rId2"/>
          <a:stretch>
            <a:fillRect/>
          </a:stretch>
        </p:blipFill>
        <p:spPr>
          <a:xfrm>
            <a:off x="1115292" y="1015431"/>
            <a:ext cx="6714057" cy="1265638"/>
          </a:xfrm>
          <a:prstGeom prst="rect">
            <a:avLst/>
          </a:prstGeom>
        </p:spPr>
      </p:pic>
      <p:pic>
        <p:nvPicPr>
          <p:cNvPr id="5" name="Picture 4" descr="Screen Shot 2017-09-14 at 8.43.0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2700" y="2991770"/>
            <a:ext cx="6578600" cy="939800"/>
          </a:xfrm>
          <a:prstGeom prst="rect">
            <a:avLst/>
          </a:prstGeom>
        </p:spPr>
      </p:pic>
    </p:spTree>
    <p:extLst>
      <p:ext uri="{BB962C8B-B14F-4D97-AF65-F5344CB8AC3E}">
        <p14:creationId xmlns:p14="http://schemas.microsoft.com/office/powerpoint/2010/main" val="1409009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1253" y="295922"/>
            <a:ext cx="8581458" cy="4657078"/>
          </a:xfrm>
        </p:spPr>
        <p:txBody>
          <a:bodyPr>
            <a:normAutofit lnSpcReduction="10000"/>
          </a:bodyPr>
          <a:lstStyle/>
          <a:p>
            <a:pPr marL="35662" indent="0">
              <a:buNone/>
            </a:pPr>
            <a:r>
              <a:rPr lang="en-US" dirty="0"/>
              <a:t>Two identical conducting spheres are shown with an initial given number of units of charge. The two spheres are brought into contact with each other. After several moments the spheres are separated. </a:t>
            </a:r>
            <a:endParaRPr lang="en-US" dirty="0" smtClean="0"/>
          </a:p>
          <a:p>
            <a:pPr marL="35662" indent="0">
              <a:buNone/>
            </a:pPr>
            <a:endParaRPr lang="en-US" dirty="0"/>
          </a:p>
          <a:p>
            <a:pPr marL="35662" indent="0">
              <a:buNone/>
            </a:pPr>
            <a:endParaRPr lang="en-US" dirty="0" smtClean="0"/>
          </a:p>
          <a:p>
            <a:pPr marL="35662" indent="0">
              <a:buNone/>
            </a:pPr>
            <a:endParaRPr lang="en-CA" dirty="0"/>
          </a:p>
          <a:p>
            <a:pPr marL="35662" indent="0">
              <a:buNone/>
            </a:pPr>
            <a:endParaRPr lang="en-US" b="1" dirty="0" smtClean="0"/>
          </a:p>
          <a:p>
            <a:pPr marL="35662" indent="0">
              <a:buNone/>
            </a:pPr>
            <a:r>
              <a:rPr lang="en-US" b="1" dirty="0" smtClean="0"/>
              <a:t>Rank </a:t>
            </a:r>
            <a:r>
              <a:rPr lang="en-US" b="1" dirty="0"/>
              <a:t>the charge on the left sphere from the highest positive charge to the lowest negative charge after they have been separated. </a:t>
            </a:r>
            <a:r>
              <a:rPr lang="en-US" dirty="0"/>
              <a:t>(Note that -6 is lower than -2)</a:t>
            </a:r>
            <a:r>
              <a:rPr lang="en-US" dirty="0" smtClean="0"/>
              <a:t>.</a:t>
            </a:r>
            <a:endParaRPr lang="en-CA" b="1" dirty="0"/>
          </a:p>
          <a:p>
            <a:pPr marL="35662" indent="0">
              <a:buNone/>
            </a:pPr>
            <a:r>
              <a:rPr lang="en-US" b="1" dirty="0"/>
              <a:t>Explain your reasoning.</a:t>
            </a:r>
            <a:endParaRPr lang="en-CA" b="1" dirty="0"/>
          </a:p>
          <a:p>
            <a:pPr marL="35662" indent="0">
              <a:buNone/>
            </a:pPr>
            <a:r>
              <a:rPr lang="en-US" sz="1800" b="1" i="1" dirty="0">
                <a:solidFill>
                  <a:srgbClr val="DE478E"/>
                </a:solidFill>
              </a:rPr>
              <a:t>Answer: A &gt; D &gt; B &gt; C. When the two spheres are brought together the charges will redistribute equally between the two spheres since the spheres are conductors and they are the same size. When each pair of spheres is separated each of the two spheres will have half of the total charge, so the ranking goes from highest positive charge total to most negative charge total. </a:t>
            </a:r>
            <a:endParaRPr lang="en-CA" sz="1800" b="1" i="1" dirty="0">
              <a:solidFill>
                <a:srgbClr val="DE478E"/>
              </a:solidFill>
            </a:endParaRPr>
          </a:p>
          <a:p>
            <a:pPr marL="35662" indent="0">
              <a:buNone/>
            </a:pPr>
            <a:endParaRPr lang="en-US" dirty="0"/>
          </a:p>
        </p:txBody>
      </p:sp>
      <p:pic>
        <p:nvPicPr>
          <p:cNvPr id="4" name="Picture 3"/>
          <p:cNvPicPr>
            <a:picLocks noChangeAspect="1"/>
          </p:cNvPicPr>
          <p:nvPr/>
        </p:nvPicPr>
        <p:blipFill>
          <a:blip r:embed="rId2"/>
          <a:stretch>
            <a:fillRect/>
          </a:stretch>
        </p:blipFill>
        <p:spPr>
          <a:xfrm>
            <a:off x="1115292" y="1015431"/>
            <a:ext cx="6714057" cy="1265638"/>
          </a:xfrm>
          <a:prstGeom prst="rect">
            <a:avLst/>
          </a:prstGeom>
        </p:spPr>
      </p:pic>
    </p:spTree>
    <p:extLst>
      <p:ext uri="{BB962C8B-B14F-4D97-AF65-F5344CB8AC3E}">
        <p14:creationId xmlns:p14="http://schemas.microsoft.com/office/powerpoint/2010/main" val="2715600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F180B1C-2212-497F-A259-C959ADD048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Plain Paper.potx</Template>
  <TotalTime>0</TotalTime>
  <Words>712</Words>
  <Application>Microsoft Macintosh PowerPoint</Application>
  <PresentationFormat>On-screen Show (16:10)</PresentationFormat>
  <Paragraphs>59</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Red Line Business 16x9</vt:lpstr>
      <vt:lpstr>AP Physics 2 – Class Starter What is the Charge on the following Spheres?</vt:lpstr>
      <vt:lpstr>What is the Charge on the following Spheres?</vt:lpstr>
      <vt:lpstr>Attraction</vt:lpstr>
      <vt:lpstr>Repulsion</vt:lpstr>
      <vt:lpstr>???? WHY ????</vt:lpstr>
      <vt:lpstr>So… How does an Object become charged?</vt:lpstr>
      <vt:lpstr>It’s important to note… new electrons are not being created… just rearranged</vt:lpstr>
      <vt:lpstr>PowerPoint Presentation</vt:lpstr>
      <vt:lpstr>PowerPoint Presentation</vt:lpstr>
      <vt:lpstr>PowerPoint Presentation</vt:lpstr>
      <vt:lpstr>PowerPoint Presentation</vt:lpstr>
      <vt:lpstr>AP Physics 2</vt:lpstr>
      <vt:lpstr>Gravity vs. Electromagnetic Force: Gravity fields and electric fields are both similar and different at the same time.  Here is a handy little table to organize things:</vt:lpstr>
      <vt:lpstr>Finishing up Physics 12</vt:lpstr>
      <vt:lpstr>Finished…?</vt:lpstr>
      <vt:lpstr>Worksheet – Coulomb’s Law + Electric Fields on a Single Charge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modified xsi:type="dcterms:W3CDTF">2017-09-14T15:48:34Z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TC030310239991</vt:lpwstr>
  </property>
</Properties>
</file>