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6" r:id="rId3"/>
    <p:sldId id="272" r:id="rId4"/>
    <p:sldId id="273" r:id="rId5"/>
    <p:sldId id="275" r:id="rId6"/>
    <p:sldId id="274" r:id="rId7"/>
    <p:sldId id="276" r:id="rId8"/>
    <p:sldId id="277" r:id="rId9"/>
    <p:sldId id="279" r:id="rId10"/>
    <p:sldId id="280" r:id="rId11"/>
    <p:sldId id="281" r:id="rId12"/>
    <p:sldId id="282" r:id="rId13"/>
    <p:sldId id="283" r:id="rId14"/>
    <p:sldId id="284" r:id="rId15"/>
    <p:sldId id="285" r:id="rId16"/>
    <p:sldId id="278" r:id="rId17"/>
    <p:sldId id="286" r:id="rId18"/>
    <p:sldId id="288" r:id="rId19"/>
    <p:sldId id="289" r:id="rId20"/>
    <p:sldId id="287" r:id="rId21"/>
  </p:sldIdLst>
  <p:sldSz cx="9144000" cy="5715000" type="screen16x10"/>
  <p:notesSz cx="6858000" cy="9144000"/>
  <p:defaultTextStyle>
    <a:defPPr>
      <a:defRPr lang="en-US"/>
    </a:defPPr>
    <a:lvl1pPr marL="0" algn="l" defTabSz="950932" rtl="0" eaLnBrk="1" latinLnBrk="0" hangingPunct="1">
      <a:defRPr sz="1900" kern="1200">
        <a:solidFill>
          <a:schemeClr val="tx1"/>
        </a:solidFill>
        <a:latin typeface="+mn-lt"/>
        <a:ea typeface="+mn-ea"/>
        <a:cs typeface="+mn-cs"/>
      </a:defRPr>
    </a:lvl1pPr>
    <a:lvl2pPr marL="475465" algn="l" defTabSz="950932" rtl="0" eaLnBrk="1" latinLnBrk="0" hangingPunct="1">
      <a:defRPr sz="1900" kern="1200">
        <a:solidFill>
          <a:schemeClr val="tx1"/>
        </a:solidFill>
        <a:latin typeface="+mn-lt"/>
        <a:ea typeface="+mn-ea"/>
        <a:cs typeface="+mn-cs"/>
      </a:defRPr>
    </a:lvl2pPr>
    <a:lvl3pPr marL="950932" algn="l" defTabSz="950932" rtl="0" eaLnBrk="1" latinLnBrk="0" hangingPunct="1">
      <a:defRPr sz="1900" kern="1200">
        <a:solidFill>
          <a:schemeClr val="tx1"/>
        </a:solidFill>
        <a:latin typeface="+mn-lt"/>
        <a:ea typeface="+mn-ea"/>
        <a:cs typeface="+mn-cs"/>
      </a:defRPr>
    </a:lvl3pPr>
    <a:lvl4pPr marL="1426397" algn="l" defTabSz="950932" rtl="0" eaLnBrk="1" latinLnBrk="0" hangingPunct="1">
      <a:defRPr sz="1900" kern="1200">
        <a:solidFill>
          <a:schemeClr val="tx1"/>
        </a:solidFill>
        <a:latin typeface="+mn-lt"/>
        <a:ea typeface="+mn-ea"/>
        <a:cs typeface="+mn-cs"/>
      </a:defRPr>
    </a:lvl4pPr>
    <a:lvl5pPr marL="1901863" algn="l" defTabSz="950932" rtl="0" eaLnBrk="1" latinLnBrk="0" hangingPunct="1">
      <a:defRPr sz="1900" kern="1200">
        <a:solidFill>
          <a:schemeClr val="tx1"/>
        </a:solidFill>
        <a:latin typeface="+mn-lt"/>
        <a:ea typeface="+mn-ea"/>
        <a:cs typeface="+mn-cs"/>
      </a:defRPr>
    </a:lvl5pPr>
    <a:lvl6pPr marL="2377329" algn="l" defTabSz="950932" rtl="0" eaLnBrk="1" latinLnBrk="0" hangingPunct="1">
      <a:defRPr sz="1900" kern="1200">
        <a:solidFill>
          <a:schemeClr val="tx1"/>
        </a:solidFill>
        <a:latin typeface="+mn-lt"/>
        <a:ea typeface="+mn-ea"/>
        <a:cs typeface="+mn-cs"/>
      </a:defRPr>
    </a:lvl6pPr>
    <a:lvl7pPr marL="2852794" algn="l" defTabSz="950932" rtl="0" eaLnBrk="1" latinLnBrk="0" hangingPunct="1">
      <a:defRPr sz="1900" kern="1200">
        <a:solidFill>
          <a:schemeClr val="tx1"/>
        </a:solidFill>
        <a:latin typeface="+mn-lt"/>
        <a:ea typeface="+mn-ea"/>
        <a:cs typeface="+mn-cs"/>
      </a:defRPr>
    </a:lvl7pPr>
    <a:lvl8pPr marL="3328260" algn="l" defTabSz="950932" rtl="0" eaLnBrk="1" latinLnBrk="0" hangingPunct="1">
      <a:defRPr sz="1900" kern="1200">
        <a:solidFill>
          <a:schemeClr val="tx1"/>
        </a:solidFill>
        <a:latin typeface="+mn-lt"/>
        <a:ea typeface="+mn-ea"/>
        <a:cs typeface="+mn-cs"/>
      </a:defRPr>
    </a:lvl8pPr>
    <a:lvl9pPr marL="3803726" algn="l" defTabSz="9509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92" autoAdjust="0"/>
  </p:normalViewPr>
  <p:slideViewPr>
    <p:cSldViewPr>
      <p:cViewPr varScale="1">
        <p:scale>
          <a:sx n="68" d="100"/>
          <a:sy n="68" d="100"/>
        </p:scale>
        <p:origin x="-104" y="-928"/>
      </p:cViewPr>
      <p:guideLst>
        <p:guide orient="horz" pos="1800"/>
        <p:guide pos="288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2013-10-27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2013-10-27</a:t>
            </a:fld>
            <a:endParaRPr/>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950932" rtl="0" eaLnBrk="1" latinLnBrk="0" hangingPunct="1">
      <a:defRPr sz="1200" kern="1200">
        <a:solidFill>
          <a:schemeClr val="tx1"/>
        </a:solidFill>
        <a:latin typeface="+mn-lt"/>
        <a:ea typeface="+mn-ea"/>
        <a:cs typeface="+mn-cs"/>
      </a:defRPr>
    </a:lvl1pPr>
    <a:lvl2pPr marL="475465" algn="l" defTabSz="950932" rtl="0" eaLnBrk="1" latinLnBrk="0" hangingPunct="1">
      <a:defRPr sz="1200" kern="1200">
        <a:solidFill>
          <a:schemeClr val="tx1"/>
        </a:solidFill>
        <a:latin typeface="+mn-lt"/>
        <a:ea typeface="+mn-ea"/>
        <a:cs typeface="+mn-cs"/>
      </a:defRPr>
    </a:lvl2pPr>
    <a:lvl3pPr marL="950932" algn="l" defTabSz="950932" rtl="0" eaLnBrk="1" latinLnBrk="0" hangingPunct="1">
      <a:defRPr sz="1200" kern="1200">
        <a:solidFill>
          <a:schemeClr val="tx1"/>
        </a:solidFill>
        <a:latin typeface="+mn-lt"/>
        <a:ea typeface="+mn-ea"/>
        <a:cs typeface="+mn-cs"/>
      </a:defRPr>
    </a:lvl3pPr>
    <a:lvl4pPr marL="1426397" algn="l" defTabSz="950932" rtl="0" eaLnBrk="1" latinLnBrk="0" hangingPunct="1">
      <a:defRPr sz="1200" kern="1200">
        <a:solidFill>
          <a:schemeClr val="tx1"/>
        </a:solidFill>
        <a:latin typeface="+mn-lt"/>
        <a:ea typeface="+mn-ea"/>
        <a:cs typeface="+mn-cs"/>
      </a:defRPr>
    </a:lvl4pPr>
    <a:lvl5pPr marL="1901863" algn="l" defTabSz="950932" rtl="0" eaLnBrk="1" latinLnBrk="0" hangingPunct="1">
      <a:defRPr sz="1200" kern="1200">
        <a:solidFill>
          <a:schemeClr val="tx1"/>
        </a:solidFill>
        <a:latin typeface="+mn-lt"/>
        <a:ea typeface="+mn-ea"/>
        <a:cs typeface="+mn-cs"/>
      </a:defRPr>
    </a:lvl5pPr>
    <a:lvl6pPr marL="2377329" algn="l" defTabSz="950932" rtl="0" eaLnBrk="1" latinLnBrk="0" hangingPunct="1">
      <a:defRPr sz="1200" kern="1200">
        <a:solidFill>
          <a:schemeClr val="tx1"/>
        </a:solidFill>
        <a:latin typeface="+mn-lt"/>
        <a:ea typeface="+mn-ea"/>
        <a:cs typeface="+mn-cs"/>
      </a:defRPr>
    </a:lvl6pPr>
    <a:lvl7pPr marL="2852794" algn="l" defTabSz="950932" rtl="0" eaLnBrk="1" latinLnBrk="0" hangingPunct="1">
      <a:defRPr sz="1200" kern="1200">
        <a:solidFill>
          <a:schemeClr val="tx1"/>
        </a:solidFill>
        <a:latin typeface="+mn-lt"/>
        <a:ea typeface="+mn-ea"/>
        <a:cs typeface="+mn-cs"/>
      </a:defRPr>
    </a:lvl7pPr>
    <a:lvl8pPr marL="3328260" algn="l" defTabSz="950932" rtl="0" eaLnBrk="1" latinLnBrk="0" hangingPunct="1">
      <a:defRPr sz="1200" kern="1200">
        <a:solidFill>
          <a:schemeClr val="tx1"/>
        </a:solidFill>
        <a:latin typeface="+mn-lt"/>
        <a:ea typeface="+mn-ea"/>
        <a:cs typeface="+mn-cs"/>
      </a:defRPr>
    </a:lvl8pPr>
    <a:lvl9pPr marL="3803726" algn="l" defTabSz="9509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fld id="{6074B704-DE8C-BA42-A00A-E427B9383C8D}" type="slidenum">
              <a:rPr lang="en-GB" sz="1200">
                <a:solidFill>
                  <a:schemeClr val="tx1"/>
                </a:solidFill>
              </a:rPr>
              <a:pPr eaLnBrk="1" hangingPunct="1"/>
              <a:t>4</a:t>
            </a:fld>
            <a:endParaRPr lang="en-GB" sz="1200">
              <a:solidFill>
                <a:schemeClr val="tx1"/>
              </a:solidFill>
            </a:endParaRPr>
          </a:p>
        </p:txBody>
      </p:sp>
      <p:sp>
        <p:nvSpPr>
          <p:cNvPr id="4505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r>
              <a:rPr lang="en-GB" sz="1200">
                <a:solidFill>
                  <a:schemeClr val="tx1"/>
                </a:solidFill>
              </a:rPr>
              <a:t>Boardworks GCSE Additional Science: Chemistry </a:t>
            </a:r>
          </a:p>
          <a:p>
            <a:r>
              <a:rPr lang="en-GB" sz="1200">
                <a:solidFill>
                  <a:schemeClr val="tx1"/>
                </a:solidFill>
              </a:rPr>
              <a:t>Rates of Reaction</a:t>
            </a: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fld id="{818FBA3D-914A-F043-B1BA-3350C5D2D61E}" type="slidenum">
              <a:rPr lang="en-GB" sz="1200">
                <a:solidFill>
                  <a:schemeClr val="tx1"/>
                </a:solidFill>
              </a:rPr>
              <a:pPr eaLnBrk="1" hangingPunct="1"/>
              <a:t>9</a:t>
            </a:fld>
            <a:endParaRPr lang="en-GB" sz="1200">
              <a:solidFill>
                <a:schemeClr val="tx1"/>
              </a:solidFill>
            </a:endParaRPr>
          </a:p>
        </p:txBody>
      </p:sp>
      <p:sp>
        <p:nvSpPr>
          <p:cNvPr id="4710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r>
              <a:rPr lang="en-GB" sz="1200">
                <a:solidFill>
                  <a:schemeClr val="tx1"/>
                </a:solidFill>
              </a:rPr>
              <a:t>Boardworks GCSE Additional Science: Chemistry </a:t>
            </a:r>
          </a:p>
          <a:p>
            <a:r>
              <a:rPr lang="en-GB" sz="1200">
                <a:solidFill>
                  <a:schemeClr val="tx1"/>
                </a:solidFill>
              </a:rPr>
              <a:t>Rates of Reaction</a:t>
            </a: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fld id="{68B17558-3560-1548-908B-BF97A26FB6D3}" type="slidenum">
              <a:rPr lang="en-GB" sz="1200">
                <a:solidFill>
                  <a:schemeClr val="tx1"/>
                </a:solidFill>
              </a:rPr>
              <a:pPr eaLnBrk="1" hangingPunct="1"/>
              <a:t>10</a:t>
            </a:fld>
            <a:endParaRPr lang="en-GB" sz="1200">
              <a:solidFill>
                <a:schemeClr val="tx1"/>
              </a:solidFill>
            </a:endParaRPr>
          </a:p>
        </p:txBody>
      </p:sp>
      <p:sp>
        <p:nvSpPr>
          <p:cNvPr id="4813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r>
              <a:rPr lang="en-GB" sz="1200">
                <a:solidFill>
                  <a:schemeClr val="tx1"/>
                </a:solidFill>
              </a:rPr>
              <a:t>Boardworks GCSE Additional Science: Chemistry </a:t>
            </a:r>
          </a:p>
          <a:p>
            <a:r>
              <a:rPr lang="en-GB" sz="1200">
                <a:solidFill>
                  <a:schemeClr val="tx1"/>
                </a:solidFill>
              </a:rPr>
              <a:t>Rates of Reaction</a:t>
            </a: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946453"/>
            <a:ext cx="1217066" cy="66665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1" y="301997"/>
            <a:ext cx="6858000" cy="1397000"/>
          </a:xfrm>
        </p:spPr>
        <p:txBody>
          <a:bodyPr>
            <a:noAutofit/>
          </a:bodyPr>
          <a:lstStyle>
            <a:lvl1pPr>
              <a:lnSpc>
                <a:spcPct val="80000"/>
              </a:lnSpc>
              <a:defRPr sz="4700"/>
            </a:lvl1pPr>
          </a:lstStyle>
          <a:p>
            <a:r>
              <a:rPr/>
              <a:t>Click to edit Master title style</a:t>
            </a:r>
          </a:p>
        </p:txBody>
      </p:sp>
      <p:sp>
        <p:nvSpPr>
          <p:cNvPr id="3" name="Subtitle 2"/>
          <p:cNvSpPr>
            <a:spLocks noGrp="1"/>
          </p:cNvSpPr>
          <p:nvPr>
            <p:ph type="subTitle" idx="1"/>
          </p:nvPr>
        </p:nvSpPr>
        <p:spPr>
          <a:xfrm>
            <a:off x="1371601" y="1741329"/>
            <a:ext cx="6858000" cy="738620"/>
          </a:xfrm>
        </p:spPr>
        <p:txBody>
          <a:bodyPr>
            <a:normAutofit/>
          </a:bodyPr>
          <a:lstStyle>
            <a:lvl1pPr marL="0" indent="0" algn="l">
              <a:buNone/>
              <a:defRPr sz="2200">
                <a:solidFill>
                  <a:schemeClr val="accent1"/>
                </a:solidFill>
              </a:defRPr>
            </a:lvl1pPr>
            <a:lvl2pPr marL="475465" indent="0" algn="ctr">
              <a:buNone/>
              <a:defRPr>
                <a:solidFill>
                  <a:schemeClr val="tx1">
                    <a:tint val="75000"/>
                  </a:schemeClr>
                </a:solidFill>
              </a:defRPr>
            </a:lvl2pPr>
            <a:lvl3pPr marL="950932" indent="0" algn="ctr">
              <a:buNone/>
              <a:defRPr>
                <a:solidFill>
                  <a:schemeClr val="tx1">
                    <a:tint val="75000"/>
                  </a:schemeClr>
                </a:solidFill>
              </a:defRPr>
            </a:lvl3pPr>
            <a:lvl4pPr marL="1426397" indent="0" algn="ctr">
              <a:buNone/>
              <a:defRPr>
                <a:solidFill>
                  <a:schemeClr val="tx1">
                    <a:tint val="75000"/>
                  </a:schemeClr>
                </a:solidFill>
              </a:defRPr>
            </a:lvl4pPr>
            <a:lvl5pPr marL="1901863" indent="0" algn="ctr">
              <a:buNone/>
              <a:defRPr>
                <a:solidFill>
                  <a:schemeClr val="tx1">
                    <a:tint val="75000"/>
                  </a:schemeClr>
                </a:solidFill>
              </a:defRPr>
            </a:lvl5pPr>
            <a:lvl6pPr marL="2377329" indent="0" algn="ctr">
              <a:buNone/>
              <a:defRPr>
                <a:solidFill>
                  <a:schemeClr val="tx1">
                    <a:tint val="75000"/>
                  </a:schemeClr>
                </a:solidFill>
              </a:defRPr>
            </a:lvl6pPr>
            <a:lvl7pPr marL="2852794" indent="0" algn="ctr">
              <a:buNone/>
              <a:defRPr>
                <a:solidFill>
                  <a:schemeClr val="tx1">
                    <a:tint val="75000"/>
                  </a:schemeClr>
                </a:solidFill>
              </a:defRPr>
            </a:lvl7pPr>
            <a:lvl8pPr marL="3328260" indent="0" algn="ctr">
              <a:buNone/>
              <a:defRPr>
                <a:solidFill>
                  <a:schemeClr val="tx1">
                    <a:tint val="75000"/>
                  </a:schemeClr>
                </a:solidFill>
              </a:defRPr>
            </a:lvl8pPr>
            <a:lvl9pPr marL="3803726"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A7209051-6E81-43E8-9099-FF6A0C3DCFE8}" type="datetime1">
              <a:rPr lang="en-US"/>
              <a:t>2013-10-27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CEAB04-7709-4C1E-A61A-74684A0170FC}" type="datetime1">
              <a:rPr lang="en-US"/>
              <a:t>2013-10-27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144927" y="216671"/>
            <a:ext cx="886083"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4496265"/>
            <a:ext cx="9144000" cy="1218736"/>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7315200" y="958762"/>
            <a:ext cx="1371600" cy="4184738"/>
          </a:xfrm>
        </p:spPr>
        <p:txBody>
          <a:bodyPr vert="eaVert"/>
          <a:lstStyle/>
          <a:p>
            <a:r>
              <a:rPr/>
              <a:t>Click to edit Master title style</a:t>
            </a:r>
          </a:p>
        </p:txBody>
      </p:sp>
      <p:sp>
        <p:nvSpPr>
          <p:cNvPr id="3" name="Vertical Text Placeholder 2"/>
          <p:cNvSpPr>
            <a:spLocks noGrp="1"/>
          </p:cNvSpPr>
          <p:nvPr>
            <p:ph type="body" orient="vert" idx="1"/>
          </p:nvPr>
        </p:nvSpPr>
        <p:spPr>
          <a:xfrm>
            <a:off x="914400" y="958762"/>
            <a:ext cx="6172200" cy="4184738"/>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C79BD0D-E0B1-4CED-AC65-708AC79EB9CD}" type="datetime1">
              <a:rPr lang="en-US"/>
              <a:t>2013-10-27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4979"/>
            <a:ext cx="8229600" cy="506015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246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CC3EA6D-DF0B-4D4B-B359-5F1D1D0E30A4}" type="datetime1">
              <a:rPr lang="en-US"/>
              <a:t>2013-10-27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2603680"/>
            <a:ext cx="1217066" cy="670884"/>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4507680"/>
            <a:ext cx="9144000" cy="1218736"/>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371601" y="1610432"/>
            <a:ext cx="6858000" cy="1754473"/>
          </a:xfrm>
        </p:spPr>
        <p:txBody>
          <a:bodyPr anchor="b">
            <a:normAutofit/>
          </a:bodyPr>
          <a:lstStyle>
            <a:lvl1pPr algn="l">
              <a:defRPr sz="4700" b="0" cap="none" baseline="0"/>
            </a:lvl1pPr>
          </a:lstStyle>
          <a:p>
            <a:r>
              <a:rPr/>
              <a:t>Click to edit Master title style</a:t>
            </a:r>
          </a:p>
        </p:txBody>
      </p:sp>
      <p:sp>
        <p:nvSpPr>
          <p:cNvPr id="3" name="Text Placeholder 2"/>
          <p:cNvSpPr>
            <a:spLocks noGrp="1"/>
          </p:cNvSpPr>
          <p:nvPr>
            <p:ph type="body" idx="1"/>
          </p:nvPr>
        </p:nvSpPr>
        <p:spPr>
          <a:xfrm>
            <a:off x="1371601" y="3403554"/>
            <a:ext cx="6858000" cy="777748"/>
          </a:xfrm>
        </p:spPr>
        <p:txBody>
          <a:bodyPr anchor="t">
            <a:normAutofit/>
          </a:bodyPr>
          <a:lstStyle>
            <a:lvl1pPr marL="0" indent="0">
              <a:buNone/>
              <a:defRPr sz="2200">
                <a:solidFill>
                  <a:schemeClr val="accent1"/>
                </a:solidFill>
              </a:defRPr>
            </a:lvl1pPr>
            <a:lvl2pPr marL="475465" indent="0">
              <a:buNone/>
              <a:defRPr sz="1900">
                <a:solidFill>
                  <a:schemeClr val="tx1">
                    <a:tint val="75000"/>
                  </a:schemeClr>
                </a:solidFill>
              </a:defRPr>
            </a:lvl2pPr>
            <a:lvl3pPr marL="950932" indent="0">
              <a:buNone/>
              <a:defRPr sz="1600">
                <a:solidFill>
                  <a:schemeClr val="tx1">
                    <a:tint val="75000"/>
                  </a:schemeClr>
                </a:solidFill>
              </a:defRPr>
            </a:lvl3pPr>
            <a:lvl4pPr marL="1426397" indent="0">
              <a:buNone/>
              <a:defRPr sz="1500">
                <a:solidFill>
                  <a:schemeClr val="tx1">
                    <a:tint val="75000"/>
                  </a:schemeClr>
                </a:solidFill>
              </a:defRPr>
            </a:lvl4pPr>
            <a:lvl5pPr marL="1901863" indent="0">
              <a:buNone/>
              <a:defRPr sz="1500">
                <a:solidFill>
                  <a:schemeClr val="tx1">
                    <a:tint val="75000"/>
                  </a:schemeClr>
                </a:solidFill>
              </a:defRPr>
            </a:lvl5pPr>
            <a:lvl6pPr marL="2377329" indent="0">
              <a:buNone/>
              <a:defRPr sz="1500">
                <a:solidFill>
                  <a:schemeClr val="tx1">
                    <a:tint val="75000"/>
                  </a:schemeClr>
                </a:solidFill>
              </a:defRPr>
            </a:lvl6pPr>
            <a:lvl7pPr marL="2852794" indent="0">
              <a:buNone/>
              <a:defRPr sz="1500">
                <a:solidFill>
                  <a:schemeClr val="tx1">
                    <a:tint val="75000"/>
                  </a:schemeClr>
                </a:solidFill>
              </a:defRPr>
            </a:lvl7pPr>
            <a:lvl8pPr marL="3328260" indent="0">
              <a:buNone/>
              <a:defRPr sz="1500">
                <a:solidFill>
                  <a:schemeClr val="tx1">
                    <a:tint val="75000"/>
                  </a:schemeClr>
                </a:solidFill>
              </a:defRPr>
            </a:lvl8pPr>
            <a:lvl9pPr marL="3803726" indent="0">
              <a:buNone/>
              <a:defRPr sz="15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t>2013-10-27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914400" y="1333500"/>
            <a:ext cx="3657600" cy="3810000"/>
          </a:xfrm>
        </p:spPr>
        <p:txBody>
          <a:bodyPr>
            <a:normAutofit/>
          </a:bodyPr>
          <a:lstStyle>
            <a:lvl1pPr>
              <a:defRPr sz="2200"/>
            </a:lvl1pPr>
            <a:lvl2pPr>
              <a:defRPr sz="19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572000" y="1333500"/>
            <a:ext cx="3657600" cy="3810000"/>
          </a:xfrm>
        </p:spPr>
        <p:txBody>
          <a:bodyPr>
            <a:normAutofit/>
          </a:bodyPr>
          <a:lstStyle>
            <a:lvl1pPr>
              <a:defRPr sz="2200"/>
            </a:lvl1pPr>
            <a:lvl2pPr>
              <a:defRPr sz="19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67C2A3-CD19-48AB-9F64-ECCF75182EDD}" type="datetime1">
              <a:rPr lang="en-US"/>
              <a:t>2013-10-27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914400" y="1330476"/>
            <a:ext cx="3657600" cy="680358"/>
          </a:xfrm>
        </p:spPr>
        <p:txBody>
          <a:bodyPr anchor="ctr">
            <a:normAutofit/>
          </a:bodyPr>
          <a:lstStyle>
            <a:lvl1pPr marL="0" indent="0">
              <a:buNone/>
              <a:defRPr sz="2200" b="0">
                <a:solidFill>
                  <a:schemeClr val="accent1"/>
                </a:solidFill>
              </a:defRPr>
            </a:lvl1pPr>
            <a:lvl2pPr marL="475465" indent="0">
              <a:buNone/>
              <a:defRPr sz="2100" b="1"/>
            </a:lvl2pPr>
            <a:lvl3pPr marL="950932" indent="0">
              <a:buNone/>
              <a:defRPr sz="1900" b="1"/>
            </a:lvl3pPr>
            <a:lvl4pPr marL="1426397" indent="0">
              <a:buNone/>
              <a:defRPr sz="1600" b="1"/>
            </a:lvl4pPr>
            <a:lvl5pPr marL="1901863" indent="0">
              <a:buNone/>
              <a:defRPr sz="1600" b="1"/>
            </a:lvl5pPr>
            <a:lvl6pPr marL="2377329" indent="0">
              <a:buNone/>
              <a:defRPr sz="1600" b="1"/>
            </a:lvl6pPr>
            <a:lvl7pPr marL="2852794" indent="0">
              <a:buNone/>
              <a:defRPr sz="1600" b="1"/>
            </a:lvl7pPr>
            <a:lvl8pPr marL="3328260" indent="0">
              <a:buNone/>
              <a:defRPr sz="1600" b="1"/>
            </a:lvl8pPr>
            <a:lvl9pPr marL="3803726" indent="0">
              <a:buNone/>
              <a:defRPr sz="1600" b="1"/>
            </a:lvl9pPr>
          </a:lstStyle>
          <a:p>
            <a:pPr lvl="0"/>
            <a:r>
              <a:rPr/>
              <a:t>Click to edit Master text styles</a:t>
            </a:r>
          </a:p>
        </p:txBody>
      </p:sp>
      <p:sp>
        <p:nvSpPr>
          <p:cNvPr id="4" name="Content Placeholder 3"/>
          <p:cNvSpPr>
            <a:spLocks noGrp="1"/>
          </p:cNvSpPr>
          <p:nvPr>
            <p:ph sz="half" idx="2"/>
          </p:nvPr>
        </p:nvSpPr>
        <p:spPr>
          <a:xfrm>
            <a:off x="914400" y="2010834"/>
            <a:ext cx="3657600" cy="3132666"/>
          </a:xfrm>
        </p:spPr>
        <p:txBody>
          <a:bodyPr>
            <a:normAutofit/>
          </a:bodyPr>
          <a:lstStyle>
            <a:lvl1pPr>
              <a:defRPr sz="2200"/>
            </a:lvl1pPr>
            <a:lvl2pPr>
              <a:defRPr sz="1900"/>
            </a:lvl2pPr>
            <a:lvl3pPr>
              <a:defRPr sz="1600"/>
            </a:lvl3pPr>
            <a:lvl4pPr>
              <a:defRPr sz="1600"/>
            </a:lvl4pPr>
            <a:lvl5pPr>
              <a:defRPr sz="1600"/>
            </a:lvl5pPr>
            <a:lvl6pPr>
              <a:defRPr sz="1600"/>
            </a:lvl6pPr>
            <a:lvl7pPr>
              <a:defRPr sz="160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572000" y="1330476"/>
            <a:ext cx="3657600" cy="680358"/>
          </a:xfrm>
        </p:spPr>
        <p:txBody>
          <a:bodyPr anchor="ctr">
            <a:normAutofit/>
          </a:bodyPr>
          <a:lstStyle>
            <a:lvl1pPr marL="0" indent="0">
              <a:buNone/>
              <a:defRPr sz="2200" b="0">
                <a:solidFill>
                  <a:schemeClr val="accent1"/>
                </a:solidFill>
              </a:defRPr>
            </a:lvl1pPr>
            <a:lvl2pPr marL="475465" indent="0">
              <a:buNone/>
              <a:defRPr sz="2100" b="1"/>
            </a:lvl2pPr>
            <a:lvl3pPr marL="950932" indent="0">
              <a:buNone/>
              <a:defRPr sz="1900" b="1"/>
            </a:lvl3pPr>
            <a:lvl4pPr marL="1426397" indent="0">
              <a:buNone/>
              <a:defRPr sz="1600" b="1"/>
            </a:lvl4pPr>
            <a:lvl5pPr marL="1901863" indent="0">
              <a:buNone/>
              <a:defRPr sz="1600" b="1"/>
            </a:lvl5pPr>
            <a:lvl6pPr marL="2377329" indent="0">
              <a:buNone/>
              <a:defRPr sz="1600" b="1"/>
            </a:lvl6pPr>
            <a:lvl7pPr marL="2852794" indent="0">
              <a:buNone/>
              <a:defRPr sz="1600" b="1"/>
            </a:lvl7pPr>
            <a:lvl8pPr marL="3328260" indent="0">
              <a:buNone/>
              <a:defRPr sz="1600" b="1"/>
            </a:lvl8pPr>
            <a:lvl9pPr marL="3803726" indent="0">
              <a:buNone/>
              <a:defRPr sz="1600" b="1"/>
            </a:lvl9pPr>
          </a:lstStyle>
          <a:p>
            <a:pPr lvl="0"/>
            <a:r>
              <a:rPr/>
              <a:t>Click to edit Master text styles</a:t>
            </a:r>
          </a:p>
        </p:txBody>
      </p:sp>
      <p:sp>
        <p:nvSpPr>
          <p:cNvPr id="6" name="Content Placeholder 5"/>
          <p:cNvSpPr>
            <a:spLocks noGrp="1"/>
          </p:cNvSpPr>
          <p:nvPr>
            <p:ph sz="quarter" idx="4"/>
          </p:nvPr>
        </p:nvSpPr>
        <p:spPr>
          <a:xfrm>
            <a:off x="4572000" y="2010834"/>
            <a:ext cx="3657600" cy="3132666"/>
          </a:xfrm>
        </p:spPr>
        <p:txBody>
          <a:bodyPr>
            <a:normAutofit/>
          </a:bodyPr>
          <a:lstStyle>
            <a:lvl1pPr>
              <a:defRPr sz="2200"/>
            </a:lvl1pPr>
            <a:lvl2pPr>
              <a:defRPr sz="1900"/>
            </a:lvl2pPr>
            <a:lvl3pPr>
              <a:defRPr sz="1600"/>
            </a:lvl3pPr>
            <a:lvl4pPr>
              <a:defRPr sz="1600"/>
            </a:lvl4pPr>
            <a:lvl5pPr>
              <a:defRPr sz="1600"/>
            </a:lvl5pPr>
            <a:lvl6pPr>
              <a:defRPr sz="1600"/>
            </a:lvl6pPr>
            <a:lvl7pPr>
              <a:defRPr sz="160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0363E8C1-7C87-4705-AB97-8CD17D208E3F}" type="datetime1">
              <a:rPr lang="en-US"/>
              <a:t>2013-10-27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E20C624E-DF92-4841-B9B9-DD11AA239B85}" type="datetime1">
              <a:rPr lang="en-US"/>
              <a:t>2013-10-27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4507680"/>
            <a:ext cx="9144000" cy="1218736"/>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FBDA3AE1-4360-4D5B-BDBC-656B872DD533}" type="datetime1">
              <a:rPr lang="en-US"/>
              <a:t>2013-10-27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b="0"/>
            </a:lvl1pPr>
          </a:lstStyle>
          <a:p>
            <a:r>
              <a:rPr/>
              <a:t>Click to edit Master title style</a:t>
            </a:r>
          </a:p>
        </p:txBody>
      </p:sp>
      <p:sp>
        <p:nvSpPr>
          <p:cNvPr id="3" name="Content Placeholder 2"/>
          <p:cNvSpPr>
            <a:spLocks noGrp="1"/>
          </p:cNvSpPr>
          <p:nvPr>
            <p:ph idx="1"/>
          </p:nvPr>
        </p:nvSpPr>
        <p:spPr>
          <a:xfrm>
            <a:off x="3657601" y="1333500"/>
            <a:ext cx="4572000" cy="3810000"/>
          </a:xfrm>
        </p:spPr>
        <p:txBody>
          <a:bodyPr>
            <a:normAutofit/>
          </a:bodyPr>
          <a:lstStyle>
            <a:lvl1pPr>
              <a:defRPr sz="2200"/>
            </a:lvl1pPr>
            <a:lvl2pPr>
              <a:defRPr sz="19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914400" y="1333502"/>
            <a:ext cx="2590800" cy="3809999"/>
          </a:xfrm>
        </p:spPr>
        <p:txBody>
          <a:bodyPr>
            <a:normAutofit/>
          </a:bodyPr>
          <a:lstStyle>
            <a:lvl1pPr marL="0" indent="0">
              <a:buNone/>
              <a:defRPr sz="2200">
                <a:solidFill>
                  <a:schemeClr val="accent1"/>
                </a:solidFill>
              </a:defRPr>
            </a:lvl1pPr>
            <a:lvl2pPr marL="475465" indent="0">
              <a:buNone/>
              <a:defRPr sz="1200"/>
            </a:lvl2pPr>
            <a:lvl3pPr marL="950932" indent="0">
              <a:buNone/>
              <a:defRPr sz="1000"/>
            </a:lvl3pPr>
            <a:lvl4pPr marL="1426397" indent="0">
              <a:buNone/>
              <a:defRPr sz="900"/>
            </a:lvl4pPr>
            <a:lvl5pPr marL="1901863" indent="0">
              <a:buNone/>
              <a:defRPr sz="900"/>
            </a:lvl5pPr>
            <a:lvl6pPr marL="2377329" indent="0">
              <a:buNone/>
              <a:defRPr sz="900"/>
            </a:lvl6pPr>
            <a:lvl7pPr marL="2852794" indent="0">
              <a:buNone/>
              <a:defRPr sz="900"/>
            </a:lvl7pPr>
            <a:lvl8pPr marL="3328260" indent="0">
              <a:buNone/>
              <a:defRPr sz="900"/>
            </a:lvl8pPr>
            <a:lvl9pPr marL="3803726"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t>2013-10-27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800" b="0"/>
            </a:lvl1pPr>
          </a:lstStyle>
          <a:p>
            <a:r>
              <a:rPr/>
              <a:t>Click to edit Master title style</a:t>
            </a:r>
          </a:p>
        </p:txBody>
      </p:sp>
      <p:sp>
        <p:nvSpPr>
          <p:cNvPr id="3" name="Picture Placeholder 2"/>
          <p:cNvSpPr>
            <a:spLocks noGrp="1"/>
          </p:cNvSpPr>
          <p:nvPr>
            <p:ph type="pic" idx="1"/>
          </p:nvPr>
        </p:nvSpPr>
        <p:spPr>
          <a:xfrm>
            <a:off x="914403" y="1333500"/>
            <a:ext cx="5029197" cy="3048000"/>
          </a:xfrm>
          <a:prstGeom prst="roundRect">
            <a:avLst>
              <a:gd name="adj" fmla="val 3098"/>
            </a:avLst>
          </a:prstGeom>
        </p:spPr>
        <p:txBody>
          <a:bodyPr>
            <a:normAutofit/>
          </a:bodyPr>
          <a:lstStyle>
            <a:lvl1pPr marL="0" indent="0">
              <a:buNone/>
              <a:defRPr sz="2100"/>
            </a:lvl1pPr>
            <a:lvl2pPr marL="475465" indent="0">
              <a:buNone/>
              <a:defRPr sz="2900"/>
            </a:lvl2pPr>
            <a:lvl3pPr marL="950932" indent="0">
              <a:buNone/>
              <a:defRPr sz="2500"/>
            </a:lvl3pPr>
            <a:lvl4pPr marL="1426397" indent="0">
              <a:buNone/>
              <a:defRPr sz="2100"/>
            </a:lvl4pPr>
            <a:lvl5pPr marL="1901863" indent="0">
              <a:buNone/>
              <a:defRPr sz="2100"/>
            </a:lvl5pPr>
            <a:lvl6pPr marL="2377329" indent="0">
              <a:buNone/>
              <a:defRPr sz="2100"/>
            </a:lvl6pPr>
            <a:lvl7pPr marL="2852794" indent="0">
              <a:buNone/>
              <a:defRPr sz="2100"/>
            </a:lvl7pPr>
            <a:lvl8pPr marL="3328260" indent="0">
              <a:buNone/>
              <a:defRPr sz="2100"/>
            </a:lvl8pPr>
            <a:lvl9pPr marL="3803726" indent="0">
              <a:buNone/>
              <a:defRPr sz="2100"/>
            </a:lvl9pPr>
          </a:lstStyle>
          <a:p>
            <a:r>
              <a:rPr/>
              <a:t>Click icon to add picture</a:t>
            </a:r>
          </a:p>
        </p:txBody>
      </p:sp>
      <p:sp>
        <p:nvSpPr>
          <p:cNvPr id="4" name="Text Placeholder 3"/>
          <p:cNvSpPr>
            <a:spLocks noGrp="1"/>
          </p:cNvSpPr>
          <p:nvPr>
            <p:ph type="body" sz="half" idx="2"/>
          </p:nvPr>
        </p:nvSpPr>
        <p:spPr>
          <a:xfrm>
            <a:off x="6096000" y="1333500"/>
            <a:ext cx="2133600" cy="3132667"/>
          </a:xfrm>
        </p:spPr>
        <p:txBody>
          <a:bodyPr anchor="b">
            <a:normAutofit/>
          </a:bodyPr>
          <a:lstStyle>
            <a:lvl1pPr marL="0" indent="0">
              <a:buNone/>
              <a:defRPr sz="2200">
                <a:solidFill>
                  <a:schemeClr val="accent1"/>
                </a:solidFill>
              </a:defRPr>
            </a:lvl1pPr>
            <a:lvl2pPr marL="475465" indent="0">
              <a:buNone/>
              <a:defRPr sz="1200"/>
            </a:lvl2pPr>
            <a:lvl3pPr marL="950932" indent="0">
              <a:buNone/>
              <a:defRPr sz="1000"/>
            </a:lvl3pPr>
            <a:lvl4pPr marL="1426397" indent="0">
              <a:buNone/>
              <a:defRPr sz="900"/>
            </a:lvl4pPr>
            <a:lvl5pPr marL="1901863" indent="0">
              <a:buNone/>
              <a:defRPr sz="900"/>
            </a:lvl5pPr>
            <a:lvl6pPr marL="2377329" indent="0">
              <a:buNone/>
              <a:defRPr sz="900"/>
            </a:lvl6pPr>
            <a:lvl7pPr marL="2852794" indent="0">
              <a:buNone/>
              <a:defRPr sz="900"/>
            </a:lvl7pPr>
            <a:lvl8pPr marL="3328260" indent="0">
              <a:buNone/>
              <a:defRPr sz="900"/>
            </a:lvl8pPr>
            <a:lvl9pPr marL="3803726"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t>2013-10-27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4507680"/>
            <a:ext cx="9144000" cy="1218736"/>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667126"/>
            <a:ext cx="797475" cy="436819"/>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914401" y="5373688"/>
            <a:ext cx="6217920" cy="150813"/>
          </a:xfrm>
          <a:prstGeom prst="rect">
            <a:avLst/>
          </a:prstGeom>
        </p:spPr>
        <p:txBody>
          <a:bodyPr vert="horz" lIns="95093" tIns="47546" rIns="95093" bIns="47546" rtlCol="0" anchor="ctr"/>
          <a:lstStyle>
            <a:lvl1pPr algn="l">
              <a:defRPr sz="900">
                <a:solidFill>
                  <a:schemeClr val="tx1"/>
                </a:solidFill>
              </a:defRPr>
            </a:lvl1pPr>
          </a:lstStyle>
          <a:p>
            <a:endParaRPr/>
          </a:p>
        </p:txBody>
      </p:sp>
      <p:sp>
        <p:nvSpPr>
          <p:cNvPr id="2" name="Title Placeholder 1"/>
          <p:cNvSpPr>
            <a:spLocks noGrp="1"/>
          </p:cNvSpPr>
          <p:nvPr>
            <p:ph type="title"/>
          </p:nvPr>
        </p:nvSpPr>
        <p:spPr>
          <a:xfrm>
            <a:off x="914400" y="127000"/>
            <a:ext cx="7315200" cy="1079500"/>
          </a:xfrm>
          <a:prstGeom prst="rect">
            <a:avLst/>
          </a:prstGeom>
        </p:spPr>
        <p:txBody>
          <a:bodyPr vert="horz" lIns="95093" tIns="47546" rIns="95093" bIns="47546" rtlCol="0" anchor="b">
            <a:normAutofit/>
          </a:bodyPr>
          <a:lstStyle/>
          <a:p>
            <a:r>
              <a:rPr/>
              <a:t>Click to edit Master title style</a:t>
            </a:r>
          </a:p>
        </p:txBody>
      </p:sp>
      <p:sp>
        <p:nvSpPr>
          <p:cNvPr id="3" name="Text Placeholder 2"/>
          <p:cNvSpPr>
            <a:spLocks noGrp="1"/>
          </p:cNvSpPr>
          <p:nvPr>
            <p:ph type="body" idx="1"/>
          </p:nvPr>
        </p:nvSpPr>
        <p:spPr>
          <a:xfrm>
            <a:off x="914400" y="1333500"/>
            <a:ext cx="7315200" cy="3810000"/>
          </a:xfrm>
          <a:prstGeom prst="rect">
            <a:avLst/>
          </a:prstGeom>
        </p:spPr>
        <p:txBody>
          <a:bodyPr vert="horz" lIns="95093" tIns="47546" rIns="95093" bIns="47546"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7162800" y="5373688"/>
            <a:ext cx="1066800" cy="150813"/>
          </a:xfrm>
          <a:prstGeom prst="rect">
            <a:avLst/>
          </a:prstGeom>
        </p:spPr>
        <p:txBody>
          <a:bodyPr vert="horz" lIns="95093" tIns="47546" rIns="95093" bIns="47546" rtlCol="0" anchor="ctr"/>
          <a:lstStyle>
            <a:lvl1pPr algn="r">
              <a:defRPr sz="900">
                <a:solidFill>
                  <a:schemeClr val="tx1"/>
                </a:solidFill>
              </a:defRPr>
            </a:lvl1pPr>
          </a:lstStyle>
          <a:p>
            <a:fld id="{D29E8617-6EA8-4B97-A5E8-E18E98765EE2}" type="datetime1">
              <a:rPr lang="en-US"/>
              <a:pPr/>
              <a:t>2013-10-27</a:t>
            </a:fld>
            <a:endParaRPr/>
          </a:p>
        </p:txBody>
      </p:sp>
      <p:sp>
        <p:nvSpPr>
          <p:cNvPr id="6" name="Slide Number Placeholder 5"/>
          <p:cNvSpPr>
            <a:spLocks noGrp="1"/>
          </p:cNvSpPr>
          <p:nvPr>
            <p:ph type="sldNum" sz="quarter" idx="4"/>
          </p:nvPr>
        </p:nvSpPr>
        <p:spPr>
          <a:xfrm>
            <a:off x="8305800" y="5373688"/>
            <a:ext cx="609600" cy="150813"/>
          </a:xfrm>
          <a:prstGeom prst="rect">
            <a:avLst/>
          </a:prstGeom>
        </p:spPr>
        <p:txBody>
          <a:bodyPr vert="horz" lIns="95093" tIns="47546" rIns="95093" bIns="47546" rtlCol="0" anchor="ctr"/>
          <a:lstStyle>
            <a:lvl1pPr algn="r">
              <a:defRPr sz="9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950932" rtl="0" eaLnBrk="1" latinLnBrk="0" hangingPunct="1">
        <a:spcBef>
          <a:spcPct val="0"/>
        </a:spcBef>
        <a:buNone/>
        <a:defRPr sz="2800" kern="1200">
          <a:solidFill>
            <a:schemeClr val="tx1"/>
          </a:solidFill>
          <a:latin typeface="+mj-lt"/>
          <a:ea typeface="+mj-ea"/>
          <a:cs typeface="+mj-cs"/>
        </a:defRPr>
      </a:lvl1pPr>
    </p:titleStyle>
    <p:bodyStyle>
      <a:lvl1pPr marL="237733" indent="-237733" algn="l" defTabSz="950932" rtl="0" eaLnBrk="1" latinLnBrk="0" hangingPunct="1">
        <a:lnSpc>
          <a:spcPct val="90000"/>
        </a:lnSpc>
        <a:spcBef>
          <a:spcPts val="1404"/>
        </a:spcBef>
        <a:buClr>
          <a:schemeClr val="accent1"/>
        </a:buClr>
        <a:buFont typeface="Arial" pitchFamily="34" charset="0"/>
        <a:buChar char="•"/>
        <a:defRPr sz="2200" kern="1200">
          <a:solidFill>
            <a:schemeClr val="tx1"/>
          </a:solidFill>
          <a:latin typeface="+mn-lt"/>
          <a:ea typeface="+mn-ea"/>
          <a:cs typeface="+mn-cs"/>
        </a:defRPr>
      </a:lvl1pPr>
      <a:lvl2pPr marL="589578" indent="-237733" algn="l" defTabSz="950932" rtl="0" eaLnBrk="1" latinLnBrk="0" hangingPunct="1">
        <a:lnSpc>
          <a:spcPct val="90000"/>
        </a:lnSpc>
        <a:spcBef>
          <a:spcPts val="936"/>
        </a:spcBef>
        <a:buClr>
          <a:schemeClr val="accent1"/>
        </a:buClr>
        <a:buFont typeface="Arial" pitchFamily="34" charset="0"/>
        <a:buChar char="–"/>
        <a:defRPr sz="1900" kern="1200">
          <a:solidFill>
            <a:schemeClr val="tx1"/>
          </a:solidFill>
          <a:latin typeface="+mn-lt"/>
          <a:ea typeface="+mn-ea"/>
          <a:cs typeface="+mn-cs"/>
        </a:defRPr>
      </a:lvl2pPr>
      <a:lvl3pPr marL="941422" indent="-237733" algn="l" defTabSz="950932" rtl="0" eaLnBrk="1" latinLnBrk="0" hangingPunct="1">
        <a:lnSpc>
          <a:spcPct val="90000"/>
        </a:lnSpc>
        <a:spcBef>
          <a:spcPts val="624"/>
        </a:spcBef>
        <a:buClr>
          <a:schemeClr val="accent1"/>
        </a:buClr>
        <a:buFont typeface="Arial" pitchFamily="34" charset="0"/>
        <a:buChar char="•"/>
        <a:defRPr sz="1600" kern="1200">
          <a:solidFill>
            <a:schemeClr val="tx1"/>
          </a:solidFill>
          <a:latin typeface="+mn-lt"/>
          <a:ea typeface="+mn-ea"/>
          <a:cs typeface="+mn-cs"/>
        </a:defRPr>
      </a:lvl3pPr>
      <a:lvl4pPr marL="1293267" indent="-237733" algn="l" defTabSz="950932" rtl="0" eaLnBrk="1" latinLnBrk="0" hangingPunct="1">
        <a:lnSpc>
          <a:spcPct val="90000"/>
        </a:lnSpc>
        <a:spcBef>
          <a:spcPts val="624"/>
        </a:spcBef>
        <a:buClr>
          <a:schemeClr val="accent1"/>
        </a:buClr>
        <a:buFont typeface="Arial" pitchFamily="34" charset="0"/>
        <a:buChar char="•"/>
        <a:defRPr sz="1600" kern="1200">
          <a:solidFill>
            <a:schemeClr val="tx1"/>
          </a:solidFill>
          <a:latin typeface="+mn-lt"/>
          <a:ea typeface="+mn-ea"/>
          <a:cs typeface="+mn-cs"/>
        </a:defRPr>
      </a:lvl4pPr>
      <a:lvl5pPr marL="1645112" indent="-237733" algn="l" defTabSz="950932" rtl="0" eaLnBrk="1" latinLnBrk="0" hangingPunct="1">
        <a:lnSpc>
          <a:spcPct val="90000"/>
        </a:lnSpc>
        <a:spcBef>
          <a:spcPts val="624"/>
        </a:spcBef>
        <a:buClr>
          <a:schemeClr val="accent1"/>
        </a:buClr>
        <a:buFont typeface="Arial" pitchFamily="34" charset="0"/>
        <a:buChar char="•"/>
        <a:defRPr sz="1600" kern="1200">
          <a:solidFill>
            <a:schemeClr val="tx1"/>
          </a:solidFill>
          <a:latin typeface="+mn-lt"/>
          <a:ea typeface="+mn-ea"/>
          <a:cs typeface="+mn-cs"/>
        </a:defRPr>
      </a:lvl5pPr>
      <a:lvl6pPr marL="1996956" indent="-237733" algn="l" defTabSz="950932" rtl="0" eaLnBrk="1" latinLnBrk="0" hangingPunct="1">
        <a:lnSpc>
          <a:spcPct val="90000"/>
        </a:lnSpc>
        <a:spcBef>
          <a:spcPts val="624"/>
        </a:spcBef>
        <a:buClr>
          <a:schemeClr val="accent1"/>
        </a:buClr>
        <a:buFont typeface="Arial" pitchFamily="34" charset="0"/>
        <a:buChar char="•"/>
        <a:defRPr sz="1600" kern="1200" baseline="0">
          <a:solidFill>
            <a:schemeClr val="tx1"/>
          </a:solidFill>
          <a:latin typeface="+mn-lt"/>
          <a:ea typeface="+mn-ea"/>
          <a:cs typeface="+mn-cs"/>
        </a:defRPr>
      </a:lvl6pPr>
      <a:lvl7pPr marL="2348801" indent="-237733" algn="l" defTabSz="950932" rtl="0" eaLnBrk="1" latinLnBrk="0" hangingPunct="1">
        <a:lnSpc>
          <a:spcPct val="90000"/>
        </a:lnSpc>
        <a:spcBef>
          <a:spcPts val="624"/>
        </a:spcBef>
        <a:buClr>
          <a:schemeClr val="accent1"/>
        </a:buClr>
        <a:buFont typeface="Arial" pitchFamily="34" charset="0"/>
        <a:buChar char="•"/>
        <a:defRPr sz="1600" kern="1200" baseline="0">
          <a:solidFill>
            <a:schemeClr val="tx1"/>
          </a:solidFill>
          <a:latin typeface="+mn-lt"/>
          <a:ea typeface="+mn-ea"/>
          <a:cs typeface="+mn-cs"/>
        </a:defRPr>
      </a:lvl7pPr>
      <a:lvl8pPr marL="2700645" indent="-237733" algn="l" defTabSz="950932" rtl="0" eaLnBrk="1" latinLnBrk="0" hangingPunct="1">
        <a:lnSpc>
          <a:spcPct val="90000"/>
        </a:lnSpc>
        <a:spcBef>
          <a:spcPts val="624"/>
        </a:spcBef>
        <a:buClr>
          <a:schemeClr val="accent1"/>
        </a:buClr>
        <a:buFont typeface="Arial" pitchFamily="34" charset="0"/>
        <a:buChar char="•"/>
        <a:defRPr sz="1600" kern="1200" baseline="0">
          <a:solidFill>
            <a:schemeClr val="tx1"/>
          </a:solidFill>
          <a:latin typeface="+mn-lt"/>
          <a:ea typeface="+mn-ea"/>
          <a:cs typeface="+mn-cs"/>
        </a:defRPr>
      </a:lvl8pPr>
      <a:lvl9pPr marL="3052490" indent="-237733" algn="l" defTabSz="950932" rtl="0" eaLnBrk="1" latinLnBrk="0" hangingPunct="1">
        <a:lnSpc>
          <a:spcPct val="90000"/>
        </a:lnSpc>
        <a:spcBef>
          <a:spcPts val="624"/>
        </a:spcBef>
        <a:buClr>
          <a:schemeClr val="accent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50932" rtl="0" eaLnBrk="1" latinLnBrk="0" hangingPunct="1">
        <a:defRPr sz="1900" kern="1200">
          <a:solidFill>
            <a:schemeClr val="tx1"/>
          </a:solidFill>
          <a:latin typeface="+mn-lt"/>
          <a:ea typeface="+mn-ea"/>
          <a:cs typeface="+mn-cs"/>
        </a:defRPr>
      </a:lvl1pPr>
      <a:lvl2pPr marL="475465" algn="l" defTabSz="950932" rtl="0" eaLnBrk="1" latinLnBrk="0" hangingPunct="1">
        <a:defRPr sz="1900" kern="1200">
          <a:solidFill>
            <a:schemeClr val="tx1"/>
          </a:solidFill>
          <a:latin typeface="+mn-lt"/>
          <a:ea typeface="+mn-ea"/>
          <a:cs typeface="+mn-cs"/>
        </a:defRPr>
      </a:lvl2pPr>
      <a:lvl3pPr marL="950932" algn="l" defTabSz="950932" rtl="0" eaLnBrk="1" latinLnBrk="0" hangingPunct="1">
        <a:defRPr sz="1900" kern="1200">
          <a:solidFill>
            <a:schemeClr val="tx1"/>
          </a:solidFill>
          <a:latin typeface="+mn-lt"/>
          <a:ea typeface="+mn-ea"/>
          <a:cs typeface="+mn-cs"/>
        </a:defRPr>
      </a:lvl3pPr>
      <a:lvl4pPr marL="1426397" algn="l" defTabSz="950932" rtl="0" eaLnBrk="1" latinLnBrk="0" hangingPunct="1">
        <a:defRPr sz="1900" kern="1200">
          <a:solidFill>
            <a:schemeClr val="tx1"/>
          </a:solidFill>
          <a:latin typeface="+mn-lt"/>
          <a:ea typeface="+mn-ea"/>
          <a:cs typeface="+mn-cs"/>
        </a:defRPr>
      </a:lvl4pPr>
      <a:lvl5pPr marL="1901863" algn="l" defTabSz="950932" rtl="0" eaLnBrk="1" latinLnBrk="0" hangingPunct="1">
        <a:defRPr sz="1900" kern="1200">
          <a:solidFill>
            <a:schemeClr val="tx1"/>
          </a:solidFill>
          <a:latin typeface="+mn-lt"/>
          <a:ea typeface="+mn-ea"/>
          <a:cs typeface="+mn-cs"/>
        </a:defRPr>
      </a:lvl5pPr>
      <a:lvl6pPr marL="2377329" algn="l" defTabSz="950932" rtl="0" eaLnBrk="1" latinLnBrk="0" hangingPunct="1">
        <a:defRPr sz="1900" kern="1200">
          <a:solidFill>
            <a:schemeClr val="tx1"/>
          </a:solidFill>
          <a:latin typeface="+mn-lt"/>
          <a:ea typeface="+mn-ea"/>
          <a:cs typeface="+mn-cs"/>
        </a:defRPr>
      </a:lvl6pPr>
      <a:lvl7pPr marL="2852794" algn="l" defTabSz="950932" rtl="0" eaLnBrk="1" latinLnBrk="0" hangingPunct="1">
        <a:defRPr sz="1900" kern="1200">
          <a:solidFill>
            <a:schemeClr val="tx1"/>
          </a:solidFill>
          <a:latin typeface="+mn-lt"/>
          <a:ea typeface="+mn-ea"/>
          <a:cs typeface="+mn-cs"/>
        </a:defRPr>
      </a:lvl7pPr>
      <a:lvl8pPr marL="3328260" algn="l" defTabSz="950932" rtl="0" eaLnBrk="1" latinLnBrk="0" hangingPunct="1">
        <a:defRPr sz="1900" kern="1200">
          <a:solidFill>
            <a:schemeClr val="tx1"/>
          </a:solidFill>
          <a:latin typeface="+mn-lt"/>
          <a:ea typeface="+mn-ea"/>
          <a:cs typeface="+mn-cs"/>
        </a:defRPr>
      </a:lvl8pPr>
      <a:lvl9pPr marL="3803726" algn="l" defTabSz="950932"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Chemical Reactions</a:t>
            </a:r>
            <a:endParaRPr lang="en-US" dirty="0"/>
          </a:p>
        </p:txBody>
      </p:sp>
      <p:pic>
        <p:nvPicPr>
          <p:cNvPr id="4" name="Content Placeholder 3"/>
          <p:cNvPicPr>
            <a:picLocks noGrp="1" noChangeAspect="1"/>
          </p:cNvPicPr>
          <p:nvPr>
            <p:ph idx="1"/>
          </p:nvPr>
        </p:nvPicPr>
        <p:blipFill>
          <a:blip r:embed="rId2"/>
          <a:srcRect t="3312" b="3312"/>
          <a:stretch>
            <a:fillRect/>
          </a:stretch>
        </p:blipFill>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914400" y="97194"/>
            <a:ext cx="8229600" cy="660073"/>
          </a:xfrm>
        </p:spPr>
        <p:txBody>
          <a:bodyPr>
            <a:normAutofit/>
          </a:bodyPr>
          <a:lstStyle/>
          <a:p>
            <a:pPr eaLnBrk="1" hangingPunct="1"/>
            <a:r>
              <a:rPr lang="en-GB" sz="2600" dirty="0">
                <a:latin typeface="Arial" charset="0"/>
              </a:rPr>
              <a:t>Changing the rate of reactions</a:t>
            </a:r>
          </a:p>
        </p:txBody>
      </p:sp>
      <p:sp>
        <p:nvSpPr>
          <p:cNvPr id="964611" name="Text Box 3"/>
          <p:cNvSpPr txBox="1">
            <a:spLocks noChangeArrowheads="1"/>
          </p:cNvSpPr>
          <p:nvPr/>
        </p:nvSpPr>
        <p:spPr bwMode="auto">
          <a:xfrm>
            <a:off x="563564" y="2067719"/>
            <a:ext cx="4567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buClr>
                <a:srgbClr val="FF6600"/>
              </a:buClr>
              <a:buFont typeface="Wingdings" charset="0"/>
              <a:buChar char="l"/>
            </a:pPr>
            <a:r>
              <a:rPr lang="en-GB" dirty="0"/>
              <a:t>increased </a:t>
            </a:r>
            <a:r>
              <a:rPr lang="en-GB" b="1" dirty="0">
                <a:solidFill>
                  <a:srgbClr val="FF6600"/>
                </a:solidFill>
              </a:rPr>
              <a:t>temperature</a:t>
            </a:r>
            <a:endParaRPr lang="en-GB" dirty="0"/>
          </a:p>
        </p:txBody>
      </p:sp>
      <p:sp>
        <p:nvSpPr>
          <p:cNvPr id="964612" name="Text Box 4"/>
          <p:cNvSpPr txBox="1">
            <a:spLocks noChangeArrowheads="1"/>
          </p:cNvSpPr>
          <p:nvPr/>
        </p:nvSpPr>
        <p:spPr bwMode="auto">
          <a:xfrm>
            <a:off x="563563" y="2657740"/>
            <a:ext cx="5294312"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buClr>
                <a:srgbClr val="FF6600"/>
              </a:buClr>
              <a:buFont typeface="Wingdings" charset="0"/>
              <a:buChar char="l"/>
            </a:pPr>
            <a:r>
              <a:rPr lang="en-GB" dirty="0"/>
              <a:t>increased </a:t>
            </a:r>
            <a:r>
              <a:rPr lang="en-GB" b="1" dirty="0">
                <a:solidFill>
                  <a:srgbClr val="FF6600"/>
                </a:solidFill>
              </a:rPr>
              <a:t>concentration</a:t>
            </a:r>
            <a:r>
              <a:rPr lang="en-GB" dirty="0"/>
              <a:t> of dissolved reactants, and increased </a:t>
            </a:r>
            <a:r>
              <a:rPr lang="en-GB" b="1" dirty="0">
                <a:solidFill>
                  <a:srgbClr val="FF6600"/>
                </a:solidFill>
              </a:rPr>
              <a:t>pressure</a:t>
            </a:r>
            <a:r>
              <a:rPr lang="en-GB" dirty="0"/>
              <a:t> of gaseous reactants</a:t>
            </a:r>
          </a:p>
        </p:txBody>
      </p:sp>
      <p:sp>
        <p:nvSpPr>
          <p:cNvPr id="964613" name="Text Box 5"/>
          <p:cNvSpPr txBox="1">
            <a:spLocks noChangeArrowheads="1"/>
          </p:cNvSpPr>
          <p:nvPr/>
        </p:nvSpPr>
        <p:spPr bwMode="auto">
          <a:xfrm>
            <a:off x="563564" y="3856303"/>
            <a:ext cx="4922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buClr>
                <a:srgbClr val="FF6600"/>
              </a:buClr>
              <a:buFont typeface="Wingdings" charset="0"/>
              <a:buChar char="l"/>
            </a:pPr>
            <a:r>
              <a:rPr lang="en-GB"/>
              <a:t>increased </a:t>
            </a:r>
            <a:r>
              <a:rPr lang="en-GB" b="1">
                <a:solidFill>
                  <a:srgbClr val="FF6600"/>
                </a:solidFill>
              </a:rPr>
              <a:t>surface area</a:t>
            </a:r>
            <a:r>
              <a:rPr lang="en-GB"/>
              <a:t> of solid reactants</a:t>
            </a:r>
            <a:endParaRPr lang="en-GB" b="1"/>
          </a:p>
        </p:txBody>
      </p:sp>
      <p:sp>
        <p:nvSpPr>
          <p:cNvPr id="964614" name="Text Box 6"/>
          <p:cNvSpPr txBox="1">
            <a:spLocks noChangeArrowheads="1"/>
          </p:cNvSpPr>
          <p:nvPr/>
        </p:nvSpPr>
        <p:spPr bwMode="auto">
          <a:xfrm>
            <a:off x="563563" y="4750594"/>
            <a:ext cx="307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buClr>
                <a:srgbClr val="FF6600"/>
              </a:buClr>
              <a:buFont typeface="Wingdings" charset="0"/>
              <a:buChar char="l"/>
            </a:pPr>
            <a:r>
              <a:rPr lang="en-GB" dirty="0"/>
              <a:t>use of a </a:t>
            </a:r>
            <a:r>
              <a:rPr lang="en-GB" b="1" dirty="0" smtClean="0">
                <a:solidFill>
                  <a:srgbClr val="FF6600"/>
                </a:solidFill>
              </a:rPr>
              <a:t>catalyst</a:t>
            </a:r>
            <a:endParaRPr lang="en-GB" dirty="0"/>
          </a:p>
        </p:txBody>
      </p:sp>
      <p:sp>
        <p:nvSpPr>
          <p:cNvPr id="24583" name="Text Box 7"/>
          <p:cNvSpPr txBox="1">
            <a:spLocks noChangeArrowheads="1"/>
          </p:cNvSpPr>
          <p:nvPr/>
        </p:nvSpPr>
        <p:spPr bwMode="auto">
          <a:xfrm>
            <a:off x="914400" y="807303"/>
            <a:ext cx="822483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spcBef>
                <a:spcPct val="0"/>
              </a:spcBef>
            </a:pPr>
            <a:r>
              <a:rPr lang="en-GB" sz="2200" dirty="0">
                <a:solidFill>
                  <a:srgbClr val="000066"/>
                </a:solidFill>
              </a:rPr>
              <a:t>Anything that increases the number of successful collisions between reactant particles will speed up a </a:t>
            </a:r>
            <a:r>
              <a:rPr lang="en-GB" sz="2200" dirty="0" smtClean="0">
                <a:solidFill>
                  <a:srgbClr val="000066"/>
                </a:solidFill>
              </a:rPr>
              <a:t>reaction!</a:t>
            </a:r>
            <a:endParaRPr lang="en-GB" sz="2200" dirty="0">
              <a:solidFill>
                <a:srgbClr val="000066"/>
              </a:solidFill>
            </a:endParaRPr>
          </a:p>
        </p:txBody>
      </p:sp>
      <p:sp>
        <p:nvSpPr>
          <p:cNvPr id="964616" name="Text Box 8"/>
          <p:cNvSpPr txBox="1">
            <a:spLocks noChangeArrowheads="1"/>
          </p:cNvSpPr>
          <p:nvPr/>
        </p:nvSpPr>
        <p:spPr bwMode="auto">
          <a:xfrm>
            <a:off x="563563" y="1638300"/>
            <a:ext cx="7968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r>
              <a:rPr lang="en-GB" dirty="0"/>
              <a:t>What </a:t>
            </a:r>
            <a:r>
              <a:rPr lang="en-GB" b="1" i="1" dirty="0">
                <a:solidFill>
                  <a:srgbClr val="FF0000"/>
                </a:solidFill>
              </a:rPr>
              <a:t>factors</a:t>
            </a:r>
            <a:r>
              <a:rPr lang="en-GB" dirty="0"/>
              <a:t> </a:t>
            </a:r>
            <a:r>
              <a:rPr lang="en-GB" dirty="0" smtClean="0"/>
              <a:t>that lead to an increased </a:t>
            </a:r>
            <a:r>
              <a:rPr lang="en-GB" dirty="0"/>
              <a:t>rate of reactions?</a:t>
            </a:r>
          </a:p>
        </p:txBody>
      </p:sp>
      <p:pic>
        <p:nvPicPr>
          <p:cNvPr id="24585" name="Picture 14" descr="car - 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9" y="1897662"/>
            <a:ext cx="22193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895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4616"/>
                                        </p:tgtEl>
                                        <p:attrNameLst>
                                          <p:attrName>style.visibility</p:attrName>
                                        </p:attrNameLst>
                                      </p:cBhvr>
                                      <p:to>
                                        <p:strVal val="visible"/>
                                      </p:to>
                                    </p:set>
                                    <p:animEffect transition="in" filter="dissolve">
                                      <p:cBhvr>
                                        <p:cTn id="7" dur="500"/>
                                        <p:tgtEl>
                                          <p:spTgt spid="964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4611"/>
                                        </p:tgtEl>
                                        <p:attrNameLst>
                                          <p:attrName>style.visibility</p:attrName>
                                        </p:attrNameLst>
                                      </p:cBhvr>
                                      <p:to>
                                        <p:strVal val="visible"/>
                                      </p:to>
                                    </p:set>
                                    <p:animEffect transition="in" filter="dissolve">
                                      <p:cBhvr>
                                        <p:cTn id="12" dur="500"/>
                                        <p:tgtEl>
                                          <p:spTgt spid="9646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4612"/>
                                        </p:tgtEl>
                                        <p:attrNameLst>
                                          <p:attrName>style.visibility</p:attrName>
                                        </p:attrNameLst>
                                      </p:cBhvr>
                                      <p:to>
                                        <p:strVal val="visible"/>
                                      </p:to>
                                    </p:set>
                                    <p:animEffect transition="in" filter="dissolve">
                                      <p:cBhvr>
                                        <p:cTn id="17" dur="500"/>
                                        <p:tgtEl>
                                          <p:spTgt spid="9646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4613"/>
                                        </p:tgtEl>
                                        <p:attrNameLst>
                                          <p:attrName>style.visibility</p:attrName>
                                        </p:attrNameLst>
                                      </p:cBhvr>
                                      <p:to>
                                        <p:strVal val="visible"/>
                                      </p:to>
                                    </p:set>
                                    <p:animEffect transition="in" filter="dissolve">
                                      <p:cBhvr>
                                        <p:cTn id="22" dur="500"/>
                                        <p:tgtEl>
                                          <p:spTgt spid="9646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4614"/>
                                        </p:tgtEl>
                                        <p:attrNameLst>
                                          <p:attrName>style.visibility</p:attrName>
                                        </p:attrNameLst>
                                      </p:cBhvr>
                                      <p:to>
                                        <p:strVal val="visible"/>
                                      </p:to>
                                    </p:set>
                                    <p:animEffect transition="in" filter="dissolve">
                                      <p:cBhvr>
                                        <p:cTn id="27" dur="500"/>
                                        <p:tgtEl>
                                          <p:spTgt spid="96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1" grpId="0"/>
      <p:bldP spid="964612" grpId="0"/>
      <p:bldP spid="964613" grpId="0"/>
      <p:bldP spid="964614" grpId="0"/>
      <p:bldP spid="9646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Temperature – for all Phases!</a:t>
            </a:r>
            <a:endParaRPr lang="en-US" dirty="0"/>
          </a:p>
        </p:txBody>
      </p:sp>
      <p:sp>
        <p:nvSpPr>
          <p:cNvPr id="4" name="Content Placeholder 3"/>
          <p:cNvSpPr>
            <a:spLocks noGrp="1"/>
          </p:cNvSpPr>
          <p:nvPr>
            <p:ph idx="1"/>
          </p:nvPr>
        </p:nvSpPr>
        <p:spPr>
          <a:xfrm>
            <a:off x="381000" y="1333500"/>
            <a:ext cx="8229600" cy="3810000"/>
          </a:xfrm>
        </p:spPr>
        <p:txBody>
          <a:bodyPr>
            <a:normAutofit/>
          </a:bodyPr>
          <a:lstStyle/>
          <a:p>
            <a:r>
              <a:rPr lang="en-US" dirty="0"/>
              <a:t>When the temperature is increased, the particles have </a:t>
            </a:r>
            <a:r>
              <a:rPr lang="en-US" dirty="0" smtClean="0">
                <a:solidFill>
                  <a:srgbClr val="FF0000"/>
                </a:solidFill>
              </a:rPr>
              <a:t>increased</a:t>
            </a:r>
            <a:r>
              <a:rPr lang="en-US" dirty="0" smtClean="0"/>
              <a:t> </a:t>
            </a:r>
            <a:r>
              <a:rPr lang="en-US" dirty="0"/>
              <a:t>energy.</a:t>
            </a:r>
          </a:p>
          <a:p>
            <a:r>
              <a:rPr lang="en-US" dirty="0"/>
              <a:t>Will result in more </a:t>
            </a:r>
            <a:r>
              <a:rPr lang="en-US" b="1" i="1" dirty="0"/>
              <a:t>frequent</a:t>
            </a:r>
            <a:r>
              <a:rPr lang="en-US" dirty="0"/>
              <a:t> and more </a:t>
            </a:r>
            <a:r>
              <a:rPr lang="en-US" b="1" i="1" dirty="0"/>
              <a:t>forceful</a:t>
            </a:r>
            <a:r>
              <a:rPr lang="en-US" dirty="0"/>
              <a:t> collisions.</a:t>
            </a:r>
          </a:p>
          <a:p>
            <a:r>
              <a:rPr lang="en-US" dirty="0"/>
              <a:t>More frequent and more forceful collisions result in more </a:t>
            </a:r>
            <a:r>
              <a:rPr lang="en-US" b="1" i="1" dirty="0"/>
              <a:t>successful collisions</a:t>
            </a:r>
            <a:r>
              <a:rPr lang="en-US" dirty="0"/>
              <a:t>.</a:t>
            </a:r>
          </a:p>
          <a:p>
            <a:r>
              <a:rPr lang="en-US" dirty="0"/>
              <a:t>If the temperature increases the reaction rate will </a:t>
            </a:r>
            <a:r>
              <a:rPr lang="en-US" dirty="0" smtClean="0">
                <a:solidFill>
                  <a:srgbClr val="FF0000"/>
                </a:solidFill>
              </a:rPr>
              <a:t>increase</a:t>
            </a:r>
            <a:r>
              <a:rPr lang="en-US" dirty="0" smtClean="0"/>
              <a:t>. </a:t>
            </a:r>
            <a:endParaRPr lang="en-US" dirty="0"/>
          </a:p>
        </p:txBody>
      </p:sp>
    </p:spTree>
    <p:extLst>
      <p:ext uri="{BB962C8B-B14F-4D97-AF65-F5344CB8AC3E}">
        <p14:creationId xmlns:p14="http://schemas.microsoft.com/office/powerpoint/2010/main" val="64195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vs. Hot</a:t>
            </a:r>
            <a:endParaRPr lang="en-US" dirty="0"/>
          </a:p>
        </p:txBody>
      </p:sp>
      <p:pic>
        <p:nvPicPr>
          <p:cNvPr id="4" name="Content Placeholder 3" descr="CA9 pat cartoon"/>
          <p:cNvPicPr>
            <a:picLocks noGrp="1"/>
          </p:cNvPicPr>
          <p:nvPr>
            <p:ph idx="1"/>
          </p:nvPr>
        </p:nvPicPr>
        <p:blipFill>
          <a:blip r:embed="rId2">
            <a:extLst>
              <a:ext uri="{28A0092B-C50C-407E-A947-70E740481C1C}">
                <a14:useLocalDpi xmlns:a14="http://schemas.microsoft.com/office/drawing/2010/main" val="0"/>
              </a:ext>
            </a:extLst>
          </a:blip>
          <a:srcRect t="3678" b="3678"/>
          <a:stretch>
            <a:fillRect/>
          </a:stretch>
        </p:blipFill>
        <p:spPr bwMode="auto">
          <a:prstGeom prst="rect">
            <a:avLst/>
          </a:prstGeom>
          <a:noFill/>
          <a:ln>
            <a:noFill/>
          </a:ln>
          <a:extLst/>
        </p:spPr>
      </p:pic>
    </p:spTree>
    <p:extLst>
      <p:ext uri="{BB962C8B-B14F-4D97-AF65-F5344CB8AC3E}">
        <p14:creationId xmlns:p14="http://schemas.microsoft.com/office/powerpoint/2010/main" val="29881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 – Only for a Liquid or Gas</a:t>
            </a:r>
            <a:endParaRPr lang="en-US" dirty="0"/>
          </a:p>
        </p:txBody>
      </p:sp>
      <p:sp>
        <p:nvSpPr>
          <p:cNvPr id="3" name="Content Placeholder 2"/>
          <p:cNvSpPr>
            <a:spLocks noGrp="1"/>
          </p:cNvSpPr>
          <p:nvPr>
            <p:ph idx="1"/>
          </p:nvPr>
        </p:nvSpPr>
        <p:spPr>
          <a:xfrm>
            <a:off x="457200" y="1333500"/>
            <a:ext cx="8153400" cy="3810000"/>
          </a:xfrm>
        </p:spPr>
        <p:txBody>
          <a:bodyPr/>
          <a:lstStyle/>
          <a:p>
            <a:r>
              <a:rPr lang="en-US" sz="2400" dirty="0"/>
              <a:t>Concentration is the </a:t>
            </a:r>
            <a:r>
              <a:rPr lang="en-US" sz="2400" b="1" i="1" dirty="0"/>
              <a:t>amount of “stuff”</a:t>
            </a:r>
            <a:r>
              <a:rPr lang="en-US" sz="2400" dirty="0"/>
              <a:t> in a given space or volume</a:t>
            </a:r>
            <a:endParaRPr lang="en-US" sz="3600" dirty="0"/>
          </a:p>
          <a:p>
            <a:pPr lvl="1"/>
            <a:r>
              <a:rPr lang="en-US" sz="2000" dirty="0"/>
              <a:t>As the reactant concentration increases, there are more particles to collide with each other.</a:t>
            </a:r>
            <a:endParaRPr lang="en-US" sz="2400" dirty="0"/>
          </a:p>
          <a:p>
            <a:pPr lvl="1"/>
            <a:r>
              <a:rPr lang="en-US" sz="2000" dirty="0"/>
              <a:t>Creates </a:t>
            </a:r>
            <a:r>
              <a:rPr lang="en-US" sz="2000" b="1" i="1" dirty="0"/>
              <a:t>more opportunity</a:t>
            </a:r>
            <a:r>
              <a:rPr lang="en-US" sz="2000" dirty="0"/>
              <a:t> for successful collisions</a:t>
            </a:r>
            <a:endParaRPr lang="en-US" sz="2400" dirty="0"/>
          </a:p>
          <a:p>
            <a:r>
              <a:rPr lang="en-US" sz="2400" dirty="0"/>
              <a:t>If the concentrations increase the reaction rate will </a:t>
            </a:r>
            <a:r>
              <a:rPr lang="en-US" sz="2400" dirty="0" smtClean="0">
                <a:solidFill>
                  <a:srgbClr val="FF0000"/>
                </a:solidFill>
              </a:rPr>
              <a:t>increase</a:t>
            </a:r>
            <a:r>
              <a:rPr lang="en-US" sz="2400" dirty="0" smtClean="0"/>
              <a:t>.</a:t>
            </a:r>
            <a:r>
              <a:rPr lang="en-US" dirty="0" smtClean="0"/>
              <a:t> </a:t>
            </a:r>
            <a:endParaRPr lang="en-US" dirty="0"/>
          </a:p>
        </p:txBody>
      </p:sp>
    </p:spTree>
    <p:extLst>
      <p:ext uri="{BB962C8B-B14F-4D97-AF65-F5344CB8AC3E}">
        <p14:creationId xmlns:p14="http://schemas.microsoft.com/office/powerpoint/2010/main" val="37966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66992" r="-166992"/>
          <a:stretch>
            <a:fillRect/>
          </a:stretch>
        </p:blipFill>
        <p:spPr bwMode="auto">
          <a:prstGeom prst="rect">
            <a:avLst/>
          </a:prstGeom>
          <a:noFill/>
          <a:ln>
            <a:noFill/>
          </a:ln>
          <a:effectLst/>
          <a:extLs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338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Surface Area – Only for a Solid</a:t>
            </a:r>
            <a:endParaRPr lang="en-US" dirty="0"/>
          </a:p>
        </p:txBody>
      </p:sp>
      <p:sp>
        <p:nvSpPr>
          <p:cNvPr id="3" name="Content Placeholder 2"/>
          <p:cNvSpPr>
            <a:spLocks noGrp="1"/>
          </p:cNvSpPr>
          <p:nvPr>
            <p:ph idx="1"/>
          </p:nvPr>
        </p:nvSpPr>
        <p:spPr>
          <a:xfrm>
            <a:off x="381000" y="1333500"/>
            <a:ext cx="8229600" cy="3810000"/>
          </a:xfrm>
        </p:spPr>
        <p:txBody>
          <a:bodyPr/>
          <a:lstStyle/>
          <a:p>
            <a:pPr marL="0" indent="0">
              <a:buNone/>
            </a:pPr>
            <a:r>
              <a:rPr lang="en-US" sz="2400" dirty="0"/>
              <a:t>Surface is the </a:t>
            </a:r>
            <a:r>
              <a:rPr lang="en-US" sz="2400" b="1" i="1" dirty="0"/>
              <a:t>amount of “stuff”</a:t>
            </a:r>
            <a:r>
              <a:rPr lang="en-US" sz="2400" dirty="0"/>
              <a:t> </a:t>
            </a:r>
            <a:r>
              <a:rPr lang="en-US" sz="2400" b="1" i="1" dirty="0"/>
              <a:t>exposed</a:t>
            </a:r>
            <a:r>
              <a:rPr lang="en-US" sz="2400" dirty="0"/>
              <a:t>.  </a:t>
            </a:r>
            <a:r>
              <a:rPr lang="en-US" sz="2400" dirty="0" smtClean="0"/>
              <a:t>Solids </a:t>
            </a:r>
            <a:r>
              <a:rPr lang="en-US" sz="2400" dirty="0"/>
              <a:t>with low surface area have stuff hidden beneath the surface</a:t>
            </a:r>
            <a:r>
              <a:rPr lang="en-US" sz="2400" dirty="0" smtClean="0"/>
              <a:t>.</a:t>
            </a:r>
            <a:endParaRPr lang="en-US" sz="3600" dirty="0"/>
          </a:p>
          <a:p>
            <a:pPr lvl="1"/>
            <a:r>
              <a:rPr lang="en-US" sz="2000" dirty="0"/>
              <a:t>The greater the surface area exposed, the greater the locations where the reaction can take place</a:t>
            </a:r>
            <a:endParaRPr lang="en-US" sz="2400" dirty="0"/>
          </a:p>
          <a:p>
            <a:r>
              <a:rPr lang="en-US" sz="2400" dirty="0"/>
              <a:t>Allows for </a:t>
            </a:r>
            <a:r>
              <a:rPr lang="en-US" sz="2400" dirty="0" smtClean="0">
                <a:solidFill>
                  <a:srgbClr val="FF0000"/>
                </a:solidFill>
              </a:rPr>
              <a:t>increase</a:t>
            </a:r>
            <a:r>
              <a:rPr lang="en-US" sz="2400" dirty="0" smtClean="0"/>
              <a:t> </a:t>
            </a:r>
            <a:r>
              <a:rPr lang="en-US" sz="2400" dirty="0"/>
              <a:t>in reaction rate.</a:t>
            </a:r>
            <a:r>
              <a:rPr lang="en-US" dirty="0"/>
              <a:t> </a:t>
            </a:r>
          </a:p>
        </p:txBody>
      </p:sp>
    </p:spTree>
    <p:extLst>
      <p:ext uri="{BB962C8B-B14F-4D97-AF65-F5344CB8AC3E}">
        <p14:creationId xmlns:p14="http://schemas.microsoft.com/office/powerpoint/2010/main" val="41020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Catalyst – For all reactions</a:t>
            </a:r>
            <a:endParaRPr lang="en-US" dirty="0"/>
          </a:p>
        </p:txBody>
      </p:sp>
      <p:sp>
        <p:nvSpPr>
          <p:cNvPr id="3" name="Content Placeholder 2"/>
          <p:cNvSpPr>
            <a:spLocks noGrp="1"/>
          </p:cNvSpPr>
          <p:nvPr>
            <p:ph idx="1"/>
          </p:nvPr>
        </p:nvSpPr>
        <p:spPr>
          <a:xfrm>
            <a:off x="457200" y="1333500"/>
            <a:ext cx="8153400" cy="3810000"/>
          </a:xfrm>
        </p:spPr>
        <p:txBody>
          <a:bodyPr/>
          <a:lstStyle/>
          <a:p>
            <a:pPr marL="0" indent="0">
              <a:buNone/>
            </a:pPr>
            <a:r>
              <a:rPr lang="en-US" sz="2400" dirty="0"/>
              <a:t>A catalyst is a substance that increases the rates of chemical reactions </a:t>
            </a:r>
            <a:r>
              <a:rPr lang="en-US" sz="2400" b="1" i="1" dirty="0"/>
              <a:t>without being used us</a:t>
            </a:r>
            <a:r>
              <a:rPr lang="en-US" sz="2400" dirty="0"/>
              <a:t>.</a:t>
            </a:r>
            <a:endParaRPr lang="en-US" sz="3600" dirty="0"/>
          </a:p>
          <a:p>
            <a:pPr lvl="1"/>
            <a:r>
              <a:rPr lang="en-US" i="1" dirty="0"/>
              <a:t>(An inhibitor is a species that reduces the rate of a chemical reaction by combining with a reactant to stop it from reacting in its usual way.)</a:t>
            </a:r>
            <a:endParaRPr lang="en-US" dirty="0"/>
          </a:p>
          <a:p>
            <a:r>
              <a:rPr lang="en-GB" sz="2400" dirty="0"/>
              <a:t>A biological catalyst is known as an </a:t>
            </a:r>
            <a:r>
              <a:rPr lang="en-GB" sz="2400" dirty="0" smtClean="0">
                <a:solidFill>
                  <a:srgbClr val="FF0000"/>
                </a:solidFill>
              </a:rPr>
              <a:t>enzyme</a:t>
            </a:r>
            <a:endParaRPr lang="en-US" dirty="0"/>
          </a:p>
        </p:txBody>
      </p:sp>
    </p:spTree>
    <p:extLst>
      <p:ext uri="{BB962C8B-B14F-4D97-AF65-F5344CB8AC3E}">
        <p14:creationId xmlns:p14="http://schemas.microsoft.com/office/powerpoint/2010/main" val="109459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Catalytic Convertors</a:t>
            </a:r>
            <a:r>
              <a:rPr lang="en-US" dirty="0"/>
              <a:t>:</a:t>
            </a:r>
            <a:br>
              <a:rPr lang="en-US" dirty="0"/>
            </a:br>
            <a:endParaRPr lang="en-US" dirty="0"/>
          </a:p>
        </p:txBody>
      </p:sp>
      <p:sp>
        <p:nvSpPr>
          <p:cNvPr id="3" name="Content Placeholder 2"/>
          <p:cNvSpPr>
            <a:spLocks noGrp="1"/>
          </p:cNvSpPr>
          <p:nvPr>
            <p:ph idx="1"/>
          </p:nvPr>
        </p:nvSpPr>
        <p:spPr>
          <a:xfrm>
            <a:off x="228600" y="1333500"/>
            <a:ext cx="8534400" cy="4267200"/>
          </a:xfrm>
        </p:spPr>
        <p:txBody>
          <a:bodyPr>
            <a:normAutofit fontScale="77500" lnSpcReduction="20000"/>
          </a:bodyPr>
          <a:lstStyle/>
          <a:p>
            <a:pPr marL="0" indent="0">
              <a:buNone/>
            </a:pPr>
            <a:r>
              <a:rPr lang="en-US" sz="2600" dirty="0" smtClean="0"/>
              <a:t>All </a:t>
            </a:r>
            <a:r>
              <a:rPr lang="en-US" sz="2600" dirty="0"/>
              <a:t>automobiles built in North America since the 1980s have pollution control devices built into their exhaust systems A </a:t>
            </a:r>
            <a:r>
              <a:rPr lang="en-US" sz="2600" b="1" dirty="0"/>
              <a:t>catalytic converter </a:t>
            </a:r>
            <a:r>
              <a:rPr lang="en-US" sz="2600" dirty="0"/>
              <a:t>is a stainless steel device, shaped like a muffler, located underneath the frame of the vehicle. Inside it is a ceramic or wire honeycomb-like structure that provides a large surface area for reactions to take place. The surface of the honeycomb is coated with a thin layer of metallic catalysts, involving platinum, rhodium, and palladium.</a:t>
            </a:r>
          </a:p>
          <a:p>
            <a:pPr marL="0" indent="0">
              <a:buNone/>
            </a:pPr>
            <a:r>
              <a:rPr lang="en-US" sz="2600" dirty="0"/>
              <a:t>As exhaust passes through the catalytic converter, several reactions occur. Much of the poisonous carbon monoxide, which is produced from the combustion of gasoline, reacts with oxygen and is changed into carbon dioxide. Hydrocarbons react with oxygen to produce carbon dioxide and water. Finally, most of the poisonous nitrogen oxides are converted into nitrogen gas and oxygen gas in the following reaction.</a:t>
            </a:r>
          </a:p>
          <a:p>
            <a:pPr marL="0" indent="0">
              <a:buNone/>
            </a:pPr>
            <a:r>
              <a:rPr lang="en-US" sz="2600" dirty="0"/>
              <a:t>Most catalytic converters work best when the catalysts are warmed up. Studies show that 70 percent of all pollutants released from a car happen during the first 90 s while the car warms up. Very little pollution is produced after the first 90 s.</a:t>
            </a:r>
          </a:p>
          <a:p>
            <a:endParaRPr lang="en-US" dirty="0"/>
          </a:p>
        </p:txBody>
      </p:sp>
    </p:spTree>
    <p:extLst>
      <p:ext uri="{BB962C8B-B14F-4D97-AF65-F5344CB8AC3E}">
        <p14:creationId xmlns:p14="http://schemas.microsoft.com/office/powerpoint/2010/main" val="13207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Groups of 2 or 3</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2500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t>
            </a:r>
            <a:endParaRPr lang="en-US" dirty="0"/>
          </a:p>
        </p:txBody>
      </p:sp>
      <p:sp>
        <p:nvSpPr>
          <p:cNvPr id="3" name="Content Placeholder 2"/>
          <p:cNvSpPr>
            <a:spLocks noGrp="1"/>
          </p:cNvSpPr>
          <p:nvPr>
            <p:ph idx="1"/>
          </p:nvPr>
        </p:nvSpPr>
        <p:spPr>
          <a:xfrm>
            <a:off x="304800" y="1333500"/>
            <a:ext cx="8534400" cy="3810000"/>
          </a:xfrm>
        </p:spPr>
        <p:txBody>
          <a:bodyPr/>
          <a:lstStyle/>
          <a:p>
            <a:pPr marL="457200" indent="-457200">
              <a:buFont typeface="+mj-lt"/>
              <a:buAutoNum type="arabicPeriod"/>
            </a:pPr>
            <a:r>
              <a:rPr lang="en-US" dirty="0" smtClean="0"/>
              <a:t>Please read about catalytic convertors on the next page</a:t>
            </a:r>
          </a:p>
          <a:p>
            <a:pPr marL="457200" indent="-457200">
              <a:buFont typeface="+mj-lt"/>
              <a:buAutoNum type="arabicPeriod"/>
            </a:pPr>
            <a:r>
              <a:rPr lang="en-US" b="1" u="sng" dirty="0" smtClean="0"/>
              <a:t>In-Class Work</a:t>
            </a:r>
            <a:r>
              <a:rPr lang="en-US" dirty="0" smtClean="0"/>
              <a:t>: Complete the questions on the back and when finished come to the front to collect the worksheet package</a:t>
            </a:r>
          </a:p>
          <a:p>
            <a:pPr marL="457200" indent="-457200">
              <a:buFont typeface="+mj-lt"/>
              <a:buAutoNum type="arabicPeriod"/>
            </a:pPr>
            <a:r>
              <a:rPr lang="en-US" b="1" u="sng" dirty="0" smtClean="0"/>
              <a:t>Homework</a:t>
            </a:r>
            <a:r>
              <a:rPr lang="en-US" dirty="0" smtClean="0"/>
              <a:t>: Finish the Reaction Rates Worksheet Package + </a:t>
            </a:r>
            <a:r>
              <a:rPr lang="en-US" u="sng" dirty="0" smtClean="0">
                <a:solidFill>
                  <a:srgbClr val="FF0000"/>
                </a:solidFill>
              </a:rPr>
              <a:t>Homework Survey</a:t>
            </a:r>
          </a:p>
          <a:p>
            <a:pPr marL="457200" indent="-457200">
              <a:buFont typeface="+mj-lt"/>
              <a:buAutoNum type="arabicPeriod"/>
            </a:pPr>
            <a:endParaRPr lang="en-US" u="sng" dirty="0">
              <a:solidFill>
                <a:srgbClr val="FF0000"/>
              </a:solidFill>
            </a:endParaRPr>
          </a:p>
          <a:p>
            <a:pPr marL="0" indent="0" algn="ctr">
              <a:buNone/>
            </a:pPr>
            <a:r>
              <a:rPr lang="en-US" b="1" u="sng" dirty="0" smtClean="0">
                <a:solidFill>
                  <a:srgbClr val="0000FF"/>
                </a:solidFill>
              </a:rPr>
              <a:t>Note</a:t>
            </a:r>
            <a:r>
              <a:rPr lang="en-US" b="1" dirty="0" smtClean="0">
                <a:solidFill>
                  <a:srgbClr val="0000FF"/>
                </a:solidFill>
              </a:rPr>
              <a:t>: Chapter 9 Checkpoint Friday</a:t>
            </a:r>
          </a:p>
          <a:p>
            <a:pPr marL="0" indent="0" algn="ctr">
              <a:buNone/>
            </a:pPr>
            <a:r>
              <a:rPr lang="en-US" b="1" u="sng" dirty="0" smtClean="0">
                <a:solidFill>
                  <a:srgbClr val="0000FF"/>
                </a:solidFill>
              </a:rPr>
              <a:t>Unit Test</a:t>
            </a:r>
            <a:r>
              <a:rPr lang="en-US" b="1" dirty="0" smtClean="0">
                <a:solidFill>
                  <a:srgbClr val="0000FF"/>
                </a:solidFill>
              </a:rPr>
              <a:t>: Next Tuesday Chapter’s 6,7,9</a:t>
            </a:r>
          </a:p>
        </p:txBody>
      </p:sp>
    </p:spTree>
    <p:extLst>
      <p:ext uri="{BB962C8B-B14F-4D97-AF65-F5344CB8AC3E}">
        <p14:creationId xmlns:p14="http://schemas.microsoft.com/office/powerpoint/2010/main" val="21767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Objectives</a:t>
            </a:r>
            <a:r>
              <a:rPr lang="en-GB" b="1" i="1" u="sng" dirty="0" smtClean="0"/>
              <a:t>:</a:t>
            </a:r>
            <a:endParaRPr lang="en-US" dirty="0"/>
          </a:p>
        </p:txBody>
      </p:sp>
      <p:sp>
        <p:nvSpPr>
          <p:cNvPr id="3" name="Content Placeholder 2"/>
          <p:cNvSpPr>
            <a:spLocks noGrp="1"/>
          </p:cNvSpPr>
          <p:nvPr>
            <p:ph idx="1"/>
          </p:nvPr>
        </p:nvSpPr>
        <p:spPr>
          <a:xfrm>
            <a:off x="381000" y="1333500"/>
            <a:ext cx="8229600" cy="3810000"/>
          </a:xfrm>
        </p:spPr>
        <p:txBody>
          <a:bodyPr/>
          <a:lstStyle/>
          <a:p>
            <a:pPr lvl="0"/>
            <a:r>
              <a:rPr lang="en-GB" dirty="0"/>
              <a:t>To review Kinetic Molecular Theory (Grade 9)</a:t>
            </a:r>
            <a:endParaRPr lang="en-US" dirty="0"/>
          </a:p>
          <a:p>
            <a:pPr lvl="0"/>
            <a:r>
              <a:rPr lang="en-GB" dirty="0"/>
              <a:t>To understand that a chemical reaction involves collisions between particles (Collision Theory)</a:t>
            </a:r>
            <a:endParaRPr lang="en-US" dirty="0"/>
          </a:p>
          <a:p>
            <a:pPr lvl="0"/>
            <a:r>
              <a:rPr lang="en-GB" dirty="0"/>
              <a:t>To be able to describe the four factors which will affect the rate of a chemical reaction.</a:t>
            </a:r>
            <a:endParaRPr lang="en-US" dirty="0"/>
          </a:p>
          <a:p>
            <a:endParaRPr lang="en-US" b="1" dirty="0"/>
          </a:p>
          <a:p>
            <a:endParaRPr lang="en-US" dirty="0"/>
          </a:p>
        </p:txBody>
      </p:sp>
    </p:spTree>
    <p:extLst>
      <p:ext uri="{BB962C8B-B14F-4D97-AF65-F5344CB8AC3E}">
        <p14:creationId xmlns:p14="http://schemas.microsoft.com/office/powerpoint/2010/main" val="201330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a:xfrm>
            <a:off x="304800" y="1333500"/>
            <a:ext cx="8458200" cy="3810000"/>
          </a:xfrm>
        </p:spPr>
        <p:txBody>
          <a:bodyPr/>
          <a:lstStyle/>
          <a:p>
            <a:pPr marL="0" indent="0">
              <a:buNone/>
            </a:pPr>
            <a:r>
              <a:rPr lang="en-US" dirty="0" smtClean="0"/>
              <a:t>What is a rate of reaction?</a:t>
            </a:r>
          </a:p>
          <a:p>
            <a:pPr marL="0" indent="0">
              <a:buNone/>
            </a:pPr>
            <a:endParaRPr lang="en-US" dirty="0"/>
          </a:p>
          <a:p>
            <a:pPr marL="0" indent="0" algn="ctr">
              <a:buNone/>
            </a:pPr>
            <a:r>
              <a:rPr lang="en-US" sz="2400" dirty="0" smtClean="0">
                <a:solidFill>
                  <a:srgbClr val="FF0000"/>
                </a:solidFill>
              </a:rPr>
              <a:t>A measure of the speed at which a reaction occurs.</a:t>
            </a:r>
          </a:p>
          <a:p>
            <a:pPr marL="0" indent="0">
              <a:buNone/>
            </a:pPr>
            <a:endParaRPr lang="en-US" dirty="0">
              <a:solidFill>
                <a:srgbClr val="FF0000"/>
              </a:solidFill>
            </a:endParaRPr>
          </a:p>
        </p:txBody>
      </p:sp>
    </p:spTree>
    <p:extLst>
      <p:ext uri="{BB962C8B-B14F-4D97-AF65-F5344CB8AC3E}">
        <p14:creationId xmlns:p14="http://schemas.microsoft.com/office/powerpoint/2010/main" val="15900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p:cNvSpPr txBox="1">
            <a:spLocks noChangeArrowheads="1"/>
          </p:cNvSpPr>
          <p:nvPr/>
        </p:nvSpPr>
        <p:spPr bwMode="auto">
          <a:xfrm>
            <a:off x="914400" y="564059"/>
            <a:ext cx="76438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r>
              <a:rPr lang="en-GB" sz="2200" dirty="0">
                <a:solidFill>
                  <a:srgbClr val="000066"/>
                </a:solidFill>
              </a:rPr>
              <a:t>The speed of different chemical reactions varies hugely. Some reactions are very fast and others are very slow.</a:t>
            </a:r>
          </a:p>
        </p:txBody>
      </p:sp>
      <p:sp>
        <p:nvSpPr>
          <p:cNvPr id="1021956" name="Text Box 4"/>
          <p:cNvSpPr txBox="1">
            <a:spLocks noChangeArrowheads="1"/>
          </p:cNvSpPr>
          <p:nvPr/>
        </p:nvSpPr>
        <p:spPr bwMode="auto">
          <a:xfrm>
            <a:off x="563563" y="1844146"/>
            <a:ext cx="508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r>
              <a:rPr lang="en-GB"/>
              <a:t>What is the rate of these reactions?</a:t>
            </a:r>
          </a:p>
        </p:txBody>
      </p:sp>
      <p:sp>
        <p:nvSpPr>
          <p:cNvPr id="1021957" name="Rectangle 5"/>
          <p:cNvSpPr>
            <a:spLocks noChangeArrowheads="1"/>
          </p:cNvSpPr>
          <p:nvPr/>
        </p:nvSpPr>
        <p:spPr bwMode="auto">
          <a:xfrm>
            <a:off x="563563" y="1366573"/>
            <a:ext cx="743743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GB" dirty="0"/>
              <a:t>The speed of a reaction </a:t>
            </a:r>
            <a:r>
              <a:rPr lang="en-GB" dirty="0">
                <a:solidFill>
                  <a:srgbClr val="000000"/>
                </a:solidFill>
              </a:rPr>
              <a:t>is called the </a:t>
            </a:r>
            <a:r>
              <a:rPr lang="en-GB" b="1" dirty="0">
                <a:solidFill>
                  <a:srgbClr val="FF6600"/>
                </a:solidFill>
              </a:rPr>
              <a:t>rate</a:t>
            </a:r>
            <a:r>
              <a:rPr lang="en-GB" dirty="0"/>
              <a:t> of the reaction</a:t>
            </a:r>
            <a:r>
              <a:rPr lang="en-GB" dirty="0">
                <a:solidFill>
                  <a:srgbClr val="000066"/>
                </a:solidFill>
              </a:rPr>
              <a:t>.</a:t>
            </a:r>
          </a:p>
        </p:txBody>
      </p:sp>
      <p:grpSp>
        <p:nvGrpSpPr>
          <p:cNvPr id="2" name="Group 1"/>
          <p:cNvGrpSpPr/>
          <p:nvPr/>
        </p:nvGrpSpPr>
        <p:grpSpPr>
          <a:xfrm>
            <a:off x="763588" y="2333625"/>
            <a:ext cx="7618412" cy="2592917"/>
            <a:chOff x="763588" y="2800350"/>
            <a:chExt cx="7618412" cy="3111500"/>
          </a:xfrm>
        </p:grpSpPr>
        <p:pic>
          <p:nvPicPr>
            <p:cNvPr id="1021969" name="Picture 17" descr="30882102_cr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8" y="2809875"/>
              <a:ext cx="20701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1958" name="Picture 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2800350"/>
              <a:ext cx="218916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1960" name="Picture 8"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2800350"/>
              <a:ext cx="20574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p:cNvSpPr txBox="1">
              <a:spLocks noChangeArrowheads="1"/>
            </p:cNvSpPr>
            <p:nvPr/>
          </p:nvSpPr>
          <p:spPr bwMode="auto">
            <a:xfrm>
              <a:off x="1225550" y="2806700"/>
              <a:ext cx="114070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r>
                <a:rPr lang="en-GB" sz="2200" b="1" dirty="0">
                  <a:solidFill>
                    <a:schemeClr val="bg1"/>
                  </a:solidFill>
                </a:rPr>
                <a:t>rusting</a:t>
              </a:r>
            </a:p>
          </p:txBody>
        </p:sp>
        <p:sp>
          <p:nvSpPr>
            <p:cNvPr id="21514" name="Text Box 10"/>
            <p:cNvSpPr txBox="1">
              <a:spLocks noChangeArrowheads="1"/>
            </p:cNvSpPr>
            <p:nvPr/>
          </p:nvSpPr>
          <p:spPr bwMode="auto">
            <a:xfrm>
              <a:off x="3960772" y="2806700"/>
              <a:ext cx="1093869"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lgn="ctr" eaLnBrk="1" hangingPunct="1"/>
              <a:r>
                <a:rPr lang="en-GB" sz="2200" b="1">
                  <a:solidFill>
                    <a:schemeClr val="bg1"/>
                  </a:solidFill>
                </a:rPr>
                <a:t>baking</a:t>
              </a:r>
            </a:p>
          </p:txBody>
        </p:sp>
        <p:sp>
          <p:nvSpPr>
            <p:cNvPr id="21515" name="Text Box 11"/>
            <p:cNvSpPr txBox="1">
              <a:spLocks noChangeArrowheads="1"/>
            </p:cNvSpPr>
            <p:nvPr/>
          </p:nvSpPr>
          <p:spPr bwMode="auto">
            <a:xfrm>
              <a:off x="6540500" y="2806700"/>
              <a:ext cx="1501495"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r>
                <a:rPr lang="en-GB" sz="2200" b="1">
                  <a:solidFill>
                    <a:schemeClr val="bg1"/>
                  </a:solidFill>
                </a:rPr>
                <a:t>explosion</a:t>
              </a:r>
            </a:p>
          </p:txBody>
        </p:sp>
      </p:grpSp>
      <p:sp>
        <p:nvSpPr>
          <p:cNvPr id="1021964" name="Text Box 12"/>
          <p:cNvSpPr txBox="1">
            <a:spLocks noChangeArrowheads="1"/>
          </p:cNvSpPr>
          <p:nvPr/>
        </p:nvSpPr>
        <p:spPr bwMode="auto">
          <a:xfrm>
            <a:off x="1395414" y="4994011"/>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r>
              <a:rPr lang="en-GB" b="1" dirty="0">
                <a:solidFill>
                  <a:srgbClr val="FF6600"/>
                </a:solidFill>
              </a:rPr>
              <a:t>slow</a:t>
            </a:r>
          </a:p>
        </p:txBody>
      </p:sp>
      <p:sp>
        <p:nvSpPr>
          <p:cNvPr id="1021965" name="Text Box 13"/>
          <p:cNvSpPr txBox="1">
            <a:spLocks noChangeArrowheads="1"/>
          </p:cNvSpPr>
          <p:nvPr/>
        </p:nvSpPr>
        <p:spPr bwMode="auto">
          <a:xfrm>
            <a:off x="4170364" y="4994011"/>
            <a:ext cx="731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r>
              <a:rPr lang="en-GB" b="1">
                <a:solidFill>
                  <a:srgbClr val="FF6600"/>
                </a:solidFill>
              </a:rPr>
              <a:t>fast</a:t>
            </a:r>
          </a:p>
        </p:txBody>
      </p:sp>
      <p:sp>
        <p:nvSpPr>
          <p:cNvPr id="1021966" name="Text Box 14"/>
          <p:cNvSpPr txBox="1">
            <a:spLocks noChangeArrowheads="1"/>
          </p:cNvSpPr>
          <p:nvPr/>
        </p:nvSpPr>
        <p:spPr bwMode="auto">
          <a:xfrm>
            <a:off x="6619876" y="4994011"/>
            <a:ext cx="1450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eaLnBrk="1" hangingPunct="1"/>
            <a:r>
              <a:rPr lang="en-GB" b="1">
                <a:solidFill>
                  <a:srgbClr val="FF6600"/>
                </a:solidFill>
              </a:rPr>
              <a:t>very fast</a:t>
            </a:r>
          </a:p>
        </p:txBody>
      </p:sp>
    </p:spTree>
    <p:extLst>
      <p:ext uri="{BB962C8B-B14F-4D97-AF65-F5344CB8AC3E}">
        <p14:creationId xmlns:p14="http://schemas.microsoft.com/office/powerpoint/2010/main" val="3959640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21957"/>
                                        </p:tgtEl>
                                        <p:attrNameLst>
                                          <p:attrName>style.visibility</p:attrName>
                                        </p:attrNameLst>
                                      </p:cBhvr>
                                      <p:to>
                                        <p:strVal val="visible"/>
                                      </p:to>
                                    </p:set>
                                    <p:animEffect transition="in" filter="dissolve">
                                      <p:cBhvr>
                                        <p:cTn id="11" dur="500"/>
                                        <p:tgtEl>
                                          <p:spTgt spid="10219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21956"/>
                                        </p:tgtEl>
                                        <p:attrNameLst>
                                          <p:attrName>style.visibility</p:attrName>
                                        </p:attrNameLst>
                                      </p:cBhvr>
                                      <p:to>
                                        <p:strVal val="visible"/>
                                      </p:to>
                                    </p:set>
                                    <p:animEffect transition="in" filter="dissolve">
                                      <p:cBhvr>
                                        <p:cTn id="16" dur="500"/>
                                        <p:tgtEl>
                                          <p:spTgt spid="102195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19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19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1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1021956" grpId="0"/>
      <p:bldP spid="1021957" grpId="0"/>
      <p:bldP spid="1021964" grpId="0"/>
      <p:bldP spid="1021965" grpId="0"/>
      <p:bldP spid="10219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Rates of Reaction</a:t>
            </a:r>
            <a:r>
              <a:rPr lang="en-US" b="1" dirty="0"/>
              <a:t/>
            </a:r>
            <a:br>
              <a:rPr lang="en-US" b="1" dirty="0"/>
            </a:br>
            <a:endParaRPr lang="en-US" dirty="0"/>
          </a:p>
        </p:txBody>
      </p:sp>
      <p:sp>
        <p:nvSpPr>
          <p:cNvPr id="3" name="Content Placeholder 2"/>
          <p:cNvSpPr>
            <a:spLocks noGrp="1"/>
          </p:cNvSpPr>
          <p:nvPr>
            <p:ph idx="1"/>
          </p:nvPr>
        </p:nvSpPr>
        <p:spPr>
          <a:xfrm>
            <a:off x="304800" y="1333500"/>
            <a:ext cx="8686800" cy="3810000"/>
          </a:xfrm>
        </p:spPr>
        <p:txBody>
          <a:bodyPr/>
          <a:lstStyle/>
          <a:p>
            <a:r>
              <a:rPr lang="en-GB" sz="2400" dirty="0">
                <a:latin typeface="Constantia"/>
                <a:cs typeface="Constantia"/>
              </a:rPr>
              <a:t>A chemical reaction involves a </a:t>
            </a:r>
            <a:r>
              <a:rPr lang="en-GB" sz="2400" dirty="0">
                <a:solidFill>
                  <a:srgbClr val="FF0000"/>
                </a:solidFill>
                <a:latin typeface="Constantia"/>
                <a:cs typeface="Constantia"/>
              </a:rPr>
              <a:t>collision </a:t>
            </a:r>
            <a:r>
              <a:rPr lang="en-GB" sz="2400" dirty="0">
                <a:latin typeface="Constantia"/>
                <a:cs typeface="Constantia"/>
              </a:rPr>
              <a:t>between particles.</a:t>
            </a:r>
          </a:p>
          <a:p>
            <a:r>
              <a:rPr lang="en-GB" sz="2400" dirty="0">
                <a:latin typeface="Constantia"/>
                <a:cs typeface="Constantia"/>
              </a:rPr>
              <a:t>The particles collide and make </a:t>
            </a:r>
            <a:r>
              <a:rPr lang="en-GB" sz="2400" dirty="0">
                <a:solidFill>
                  <a:srgbClr val="FF0000"/>
                </a:solidFill>
                <a:latin typeface="Constantia"/>
                <a:cs typeface="Constantia"/>
              </a:rPr>
              <a:t>new substances</a:t>
            </a:r>
          </a:p>
          <a:p>
            <a:r>
              <a:rPr lang="en-GB" sz="2400" dirty="0">
                <a:latin typeface="Constantia"/>
                <a:cs typeface="Constantia"/>
              </a:rPr>
              <a:t>The particles which react are called the </a:t>
            </a:r>
            <a:r>
              <a:rPr lang="en-GB" sz="2400" dirty="0">
                <a:solidFill>
                  <a:srgbClr val="FF0000"/>
                </a:solidFill>
                <a:latin typeface="Constantia"/>
                <a:cs typeface="Constantia"/>
              </a:rPr>
              <a:t>reactants</a:t>
            </a:r>
          </a:p>
          <a:p>
            <a:r>
              <a:rPr lang="en-GB" sz="2400" dirty="0">
                <a:latin typeface="Constantia"/>
                <a:cs typeface="Constantia"/>
              </a:rPr>
              <a:t>The substances which are made are called the </a:t>
            </a:r>
            <a:r>
              <a:rPr lang="en-GB" sz="2400" dirty="0">
                <a:solidFill>
                  <a:srgbClr val="FF0000"/>
                </a:solidFill>
                <a:latin typeface="Constantia"/>
                <a:cs typeface="Constantia"/>
              </a:rPr>
              <a:t>products</a:t>
            </a:r>
            <a:endParaRPr lang="en-US" sz="2400" dirty="0">
              <a:solidFill>
                <a:srgbClr val="FF0000"/>
              </a:solidFill>
              <a:latin typeface="Constantia"/>
              <a:cs typeface="Constantia"/>
            </a:endParaRPr>
          </a:p>
        </p:txBody>
      </p:sp>
    </p:spTree>
    <p:extLst>
      <p:ext uri="{BB962C8B-B14F-4D97-AF65-F5344CB8AC3E}">
        <p14:creationId xmlns:p14="http://schemas.microsoft.com/office/powerpoint/2010/main" val="34297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KMT - </a:t>
            </a:r>
            <a:r>
              <a:rPr lang="en-US" dirty="0" err="1" smtClean="0"/>
              <a:t>Whiteboarding</a:t>
            </a:r>
            <a:endParaRPr lang="en-US" dirty="0"/>
          </a:p>
        </p:txBody>
      </p:sp>
      <p:sp>
        <p:nvSpPr>
          <p:cNvPr id="3" name="Content Placeholder 2"/>
          <p:cNvSpPr>
            <a:spLocks noGrp="1"/>
          </p:cNvSpPr>
          <p:nvPr>
            <p:ph idx="1"/>
          </p:nvPr>
        </p:nvSpPr>
        <p:spPr>
          <a:xfrm>
            <a:off x="457200" y="1333500"/>
            <a:ext cx="8077200" cy="3810000"/>
          </a:xfrm>
        </p:spPr>
        <p:txBody>
          <a:bodyPr/>
          <a:lstStyle/>
          <a:p>
            <a:pPr marL="457200" indent="-457200">
              <a:buFont typeface="+mj-lt"/>
              <a:buAutoNum type="arabicPeriod"/>
            </a:pPr>
            <a:r>
              <a:rPr lang="en-US" dirty="0" smtClean="0"/>
              <a:t>In a </a:t>
            </a:r>
            <a:r>
              <a:rPr lang="en-US" dirty="0" err="1" smtClean="0"/>
              <a:t>momemt</a:t>
            </a:r>
            <a:r>
              <a:rPr lang="en-US" dirty="0" smtClean="0"/>
              <a:t> I will give you a number between 1-7</a:t>
            </a:r>
          </a:p>
          <a:p>
            <a:pPr marL="457200" indent="-457200">
              <a:buFont typeface="+mj-lt"/>
              <a:buAutoNum type="arabicPeriod"/>
            </a:pPr>
            <a:r>
              <a:rPr lang="en-US" dirty="0" smtClean="0"/>
              <a:t>Collect a whiteboard, cloth, and several </a:t>
            </a:r>
            <a:r>
              <a:rPr lang="en-US" dirty="0" err="1" smtClean="0"/>
              <a:t>coloured</a:t>
            </a:r>
            <a:r>
              <a:rPr lang="en-US" dirty="0" smtClean="0"/>
              <a:t> pens</a:t>
            </a:r>
            <a:endParaRPr lang="en-US" dirty="0"/>
          </a:p>
          <a:p>
            <a:pPr marL="457200" indent="-457200">
              <a:buFont typeface="+mj-lt"/>
              <a:buAutoNum type="arabicPeriod"/>
            </a:pPr>
            <a:r>
              <a:rPr lang="en-US" dirty="0" smtClean="0"/>
              <a:t>Use your previous knowledge (Grade 9!) plus textbooks and phones to create a diagram that demonstrates your understanding of </a:t>
            </a:r>
            <a:r>
              <a:rPr lang="en-US" b="1" i="1" dirty="0" smtClean="0">
                <a:solidFill>
                  <a:srgbClr val="660066"/>
                </a:solidFill>
              </a:rPr>
              <a:t>Kinetic Molecular Theory</a:t>
            </a:r>
            <a:r>
              <a:rPr lang="en-US" dirty="0" smtClean="0"/>
              <a:t>!</a:t>
            </a:r>
            <a:endParaRPr lang="en-US" dirty="0"/>
          </a:p>
          <a:p>
            <a:pPr marL="457200" indent="-457200">
              <a:buFont typeface="+mj-lt"/>
              <a:buAutoNum type="arabicPeriod"/>
            </a:pPr>
            <a:r>
              <a:rPr lang="en-US" dirty="0" smtClean="0"/>
              <a:t>You have 10 minutes, at which point you present your diagram to the rest of the class</a:t>
            </a:r>
            <a:endParaRPr lang="en-US" dirty="0"/>
          </a:p>
        </p:txBody>
      </p:sp>
    </p:spTree>
    <p:extLst>
      <p:ext uri="{BB962C8B-B14F-4D97-AF65-F5344CB8AC3E}">
        <p14:creationId xmlns:p14="http://schemas.microsoft.com/office/powerpoint/2010/main" val="247220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sng" dirty="0"/>
              <a:t>Kinetic Molecular Theory </a:t>
            </a:r>
            <a:r>
              <a:rPr lang="en-US" sz="2400" dirty="0"/>
              <a:t>suggests that matter is made up of tiny particles in constant, random </a:t>
            </a:r>
            <a:r>
              <a:rPr lang="en-US" sz="2400" dirty="0" smtClean="0"/>
              <a:t>motion</a:t>
            </a:r>
            <a:endParaRPr lang="en-US" sz="2400" dirty="0"/>
          </a:p>
        </p:txBody>
      </p:sp>
      <p:pic>
        <p:nvPicPr>
          <p:cNvPr id="4" name="Picture 5" descr="CA9 Pat Cartoon (Ca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065" r="-1106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49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500298"/>
            <a:ext cx="8229600" cy="528402"/>
          </a:xfrm>
        </p:spPr>
        <p:txBody>
          <a:bodyPr>
            <a:normAutofit fontScale="90000"/>
          </a:bodyPr>
          <a:lstStyle/>
          <a:p>
            <a:r>
              <a:rPr lang="en-US" sz="3400" dirty="0" smtClean="0">
                <a:solidFill>
                  <a:schemeClr val="tx1"/>
                </a:solidFill>
              </a:rPr>
              <a:t>But when the collide do the always react?</a:t>
            </a:r>
            <a:endParaRPr lang="en-US" sz="3400" dirty="0">
              <a:solidFill>
                <a:schemeClr val="tx1"/>
              </a:solidFill>
            </a:endParaRPr>
          </a:p>
        </p:txBody>
      </p:sp>
      <p:sp>
        <p:nvSpPr>
          <p:cNvPr id="55299" name="Rectangle 3"/>
          <p:cNvSpPr>
            <a:spLocks noGrp="1" noChangeArrowheads="1"/>
          </p:cNvSpPr>
          <p:nvPr>
            <p:ph type="body" idx="1"/>
          </p:nvPr>
        </p:nvSpPr>
        <p:spPr>
          <a:xfrm>
            <a:off x="467544" y="1219464"/>
            <a:ext cx="8229600" cy="3771636"/>
          </a:xfrm>
        </p:spPr>
        <p:txBody>
          <a:bodyPr/>
          <a:lstStyle/>
          <a:p>
            <a:pPr marL="0" indent="0">
              <a:buNone/>
            </a:pPr>
            <a:r>
              <a:rPr lang="en-US" sz="2400" dirty="0" smtClean="0"/>
              <a:t>Collision theory states that for a </a:t>
            </a:r>
            <a:r>
              <a:rPr lang="en-US" sz="2400" dirty="0" smtClean="0">
                <a:solidFill>
                  <a:srgbClr val="FF0000"/>
                </a:solidFill>
              </a:rPr>
              <a:t>successful collision </a:t>
            </a:r>
            <a:r>
              <a:rPr lang="en-US" sz="2400" dirty="0" smtClean="0"/>
              <a:t>to take place the particles must have a </a:t>
            </a:r>
            <a:r>
              <a:rPr lang="en-US" sz="2400" dirty="0" smtClean="0">
                <a:solidFill>
                  <a:srgbClr val="FF0000"/>
                </a:solidFill>
              </a:rPr>
              <a:t>minimum energy</a:t>
            </a:r>
            <a:r>
              <a:rPr lang="en-US" sz="2400" dirty="0" smtClean="0"/>
              <a:t>, and the correct </a:t>
            </a:r>
            <a:r>
              <a:rPr lang="en-US" sz="2400" dirty="0" smtClean="0">
                <a:solidFill>
                  <a:srgbClr val="FF0000"/>
                </a:solidFill>
              </a:rPr>
              <a:t>orientation</a:t>
            </a:r>
            <a:r>
              <a:rPr lang="en-US" sz="2400" dirty="0" smtClean="0"/>
              <a:t> (alignment)</a:t>
            </a:r>
            <a:endParaRPr lang="en-US" sz="2400" dirty="0"/>
          </a:p>
        </p:txBody>
      </p:sp>
      <p:pic>
        <p:nvPicPr>
          <p:cNvPr id="2" name="Picture 1"/>
          <p:cNvPicPr>
            <a:picLocks noChangeAspect="1"/>
          </p:cNvPicPr>
          <p:nvPr/>
        </p:nvPicPr>
        <p:blipFill>
          <a:blip r:embed="rId2"/>
          <a:stretch>
            <a:fillRect/>
          </a:stretch>
        </p:blipFill>
        <p:spPr>
          <a:xfrm>
            <a:off x="1905000" y="2539042"/>
            <a:ext cx="5379640" cy="3034936"/>
          </a:xfrm>
          <a:prstGeom prst="rect">
            <a:avLst/>
          </a:prstGeom>
        </p:spPr>
      </p:pic>
    </p:spTree>
    <p:extLst>
      <p:ext uri="{BB962C8B-B14F-4D97-AF65-F5344CB8AC3E}">
        <p14:creationId xmlns:p14="http://schemas.microsoft.com/office/powerpoint/2010/main" val="23260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838200" y="504833"/>
            <a:ext cx="8229600" cy="600067"/>
          </a:xfrm>
        </p:spPr>
        <p:txBody>
          <a:bodyPr>
            <a:normAutofit fontScale="90000"/>
          </a:bodyPr>
          <a:lstStyle/>
          <a:p>
            <a:pPr eaLnBrk="1" hangingPunct="1"/>
            <a:r>
              <a:rPr lang="en-GB" sz="3600" dirty="0">
                <a:latin typeface="Arial" charset="0"/>
              </a:rPr>
              <a:t>Reactions, particles and collisions</a:t>
            </a:r>
          </a:p>
        </p:txBody>
      </p:sp>
      <p:sp>
        <p:nvSpPr>
          <p:cNvPr id="962571" name="Text Box 11"/>
          <p:cNvSpPr txBox="1">
            <a:spLocks noChangeArrowheads="1"/>
          </p:cNvSpPr>
          <p:nvPr/>
        </p:nvSpPr>
        <p:spPr bwMode="auto">
          <a:xfrm>
            <a:off x="539553" y="1597360"/>
            <a:ext cx="6505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spcBef>
                <a:spcPct val="0"/>
              </a:spcBef>
            </a:pPr>
            <a:r>
              <a:rPr lang="en-GB" dirty="0">
                <a:solidFill>
                  <a:srgbClr val="000066"/>
                </a:solidFill>
              </a:rPr>
              <a:t>The rate of a reaction depends on two things: </a:t>
            </a:r>
          </a:p>
        </p:txBody>
      </p:sp>
      <p:sp>
        <p:nvSpPr>
          <p:cNvPr id="962572" name="Text Box 12"/>
          <p:cNvSpPr txBox="1">
            <a:spLocks noChangeArrowheads="1"/>
          </p:cNvSpPr>
          <p:nvPr/>
        </p:nvSpPr>
        <p:spPr bwMode="auto">
          <a:xfrm>
            <a:off x="539553" y="2257433"/>
            <a:ext cx="6746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spcBef>
                <a:spcPct val="0"/>
              </a:spcBef>
              <a:buClr>
                <a:srgbClr val="FF6600"/>
              </a:buClr>
              <a:buFont typeface="Wingdings" charset="0"/>
              <a:buChar char="l"/>
            </a:pPr>
            <a:r>
              <a:rPr lang="en-GB" dirty="0">
                <a:solidFill>
                  <a:srgbClr val="000066"/>
                </a:solidFill>
              </a:rPr>
              <a:t>the </a:t>
            </a:r>
            <a:r>
              <a:rPr lang="en-GB" b="1" dirty="0">
                <a:solidFill>
                  <a:srgbClr val="FF0000"/>
                </a:solidFill>
              </a:rPr>
              <a:t>frequency</a:t>
            </a:r>
            <a:r>
              <a:rPr lang="en-GB" dirty="0">
                <a:solidFill>
                  <a:srgbClr val="000066"/>
                </a:solidFill>
              </a:rPr>
              <a:t> of collisions between particles</a:t>
            </a:r>
          </a:p>
        </p:txBody>
      </p:sp>
      <p:sp>
        <p:nvSpPr>
          <p:cNvPr id="962573" name="Text Box 13"/>
          <p:cNvSpPr txBox="1">
            <a:spLocks noChangeArrowheads="1"/>
          </p:cNvSpPr>
          <p:nvPr/>
        </p:nvSpPr>
        <p:spPr bwMode="auto">
          <a:xfrm>
            <a:off x="539553" y="2677480"/>
            <a:ext cx="6746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pPr>
              <a:spcBef>
                <a:spcPct val="0"/>
              </a:spcBef>
              <a:buClr>
                <a:srgbClr val="FF6600"/>
              </a:buClr>
              <a:buFont typeface="Wingdings" charset="0"/>
              <a:buChar char="l"/>
            </a:pPr>
            <a:r>
              <a:rPr lang="en-GB" dirty="0">
                <a:solidFill>
                  <a:srgbClr val="000066"/>
                </a:solidFill>
              </a:rPr>
              <a:t>the </a:t>
            </a:r>
            <a:r>
              <a:rPr lang="en-GB" b="1" dirty="0">
                <a:solidFill>
                  <a:srgbClr val="FF0000"/>
                </a:solidFill>
              </a:rPr>
              <a:t>energy</a:t>
            </a:r>
            <a:r>
              <a:rPr lang="en-GB" dirty="0">
                <a:solidFill>
                  <a:srgbClr val="000066"/>
                </a:solidFill>
              </a:rPr>
              <a:t> with which particles collide.</a:t>
            </a:r>
          </a:p>
        </p:txBody>
      </p:sp>
      <p:sp>
        <p:nvSpPr>
          <p:cNvPr id="962574" name="Text Box 14"/>
          <p:cNvSpPr txBox="1">
            <a:spLocks noChangeArrowheads="1"/>
          </p:cNvSpPr>
          <p:nvPr/>
        </p:nvSpPr>
        <p:spPr bwMode="auto">
          <a:xfrm>
            <a:off x="467544" y="3474303"/>
            <a:ext cx="7488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charset="0"/>
                <a:ea typeface="ＭＳ Ｐゴシック" charset="0"/>
              </a:defRPr>
            </a:lvl1pPr>
            <a:lvl2pPr marL="742950" indent="-285750" eaLnBrk="0" hangingPunct="0">
              <a:defRPr sz="2400">
                <a:solidFill>
                  <a:srgbClr val="010066"/>
                </a:solidFill>
                <a:latin typeface="Arial" charset="0"/>
                <a:ea typeface="ＭＳ Ｐゴシック" charset="0"/>
              </a:defRPr>
            </a:lvl2pPr>
            <a:lvl3pPr marL="1143000" indent="-228600" eaLnBrk="0" hangingPunct="0">
              <a:defRPr sz="2400">
                <a:solidFill>
                  <a:srgbClr val="010066"/>
                </a:solidFill>
                <a:latin typeface="Arial" charset="0"/>
                <a:ea typeface="ＭＳ Ｐゴシック" charset="0"/>
              </a:defRPr>
            </a:lvl3pPr>
            <a:lvl4pPr marL="1600200" indent="-228600" eaLnBrk="0" hangingPunct="0">
              <a:defRPr sz="2400">
                <a:solidFill>
                  <a:srgbClr val="010066"/>
                </a:solidFill>
                <a:latin typeface="Arial" charset="0"/>
                <a:ea typeface="ＭＳ Ｐゴシック" charset="0"/>
              </a:defRPr>
            </a:lvl4pPr>
            <a:lvl5pPr marL="2057400" indent="-228600" eaLnBrk="0" hangingPunct="0">
              <a:defRPr sz="2400">
                <a:solidFill>
                  <a:srgbClr val="010066"/>
                </a:solidFill>
                <a:latin typeface="Arial" charset="0"/>
                <a:ea typeface="ＭＳ Ｐゴシック" charset="0"/>
              </a:defRPr>
            </a:lvl5pPr>
            <a:lvl6pPr marL="2514600" indent="-228600" eaLnBrk="0" fontAlgn="base" hangingPunct="0">
              <a:spcBef>
                <a:spcPct val="50000"/>
              </a:spcBef>
              <a:spcAft>
                <a:spcPct val="0"/>
              </a:spcAft>
              <a:defRPr sz="2400">
                <a:solidFill>
                  <a:srgbClr val="010066"/>
                </a:solidFill>
                <a:latin typeface="Arial" charset="0"/>
                <a:ea typeface="ＭＳ Ｐゴシック" charset="0"/>
              </a:defRPr>
            </a:lvl6pPr>
            <a:lvl7pPr marL="2971800" indent="-228600" eaLnBrk="0" fontAlgn="base" hangingPunct="0">
              <a:spcBef>
                <a:spcPct val="50000"/>
              </a:spcBef>
              <a:spcAft>
                <a:spcPct val="0"/>
              </a:spcAft>
              <a:defRPr sz="2400">
                <a:solidFill>
                  <a:srgbClr val="010066"/>
                </a:solidFill>
                <a:latin typeface="Arial" charset="0"/>
                <a:ea typeface="ＭＳ Ｐゴシック" charset="0"/>
              </a:defRPr>
            </a:lvl7pPr>
            <a:lvl8pPr marL="3429000" indent="-228600" eaLnBrk="0" fontAlgn="base" hangingPunct="0">
              <a:spcBef>
                <a:spcPct val="50000"/>
              </a:spcBef>
              <a:spcAft>
                <a:spcPct val="0"/>
              </a:spcAft>
              <a:defRPr sz="2400">
                <a:solidFill>
                  <a:srgbClr val="010066"/>
                </a:solidFill>
                <a:latin typeface="Arial" charset="0"/>
                <a:ea typeface="ＭＳ Ｐゴシック" charset="0"/>
              </a:defRPr>
            </a:lvl8pPr>
            <a:lvl9pPr marL="3886200" indent="-228600" eaLnBrk="0" fontAlgn="base" hangingPunct="0">
              <a:spcBef>
                <a:spcPct val="50000"/>
              </a:spcBef>
              <a:spcAft>
                <a:spcPct val="0"/>
              </a:spcAft>
              <a:defRPr sz="2400">
                <a:solidFill>
                  <a:srgbClr val="010066"/>
                </a:solidFill>
                <a:latin typeface="Arial" charset="0"/>
                <a:ea typeface="ＭＳ Ｐゴシック" charset="0"/>
              </a:defRPr>
            </a:lvl9pPr>
          </a:lstStyle>
          <a:p>
            <a:r>
              <a:rPr lang="en-GB" dirty="0"/>
              <a:t>If particles collide with less energy than the activation energy, they will not react. </a:t>
            </a:r>
          </a:p>
        </p:txBody>
      </p:sp>
      <p:pic>
        <p:nvPicPr>
          <p:cNvPr id="962576" name="Picture 16"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9" y="5139532"/>
            <a:ext cx="630237" cy="4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42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71"/>
                                        </p:tgtEl>
                                        <p:attrNameLst>
                                          <p:attrName>style.visibility</p:attrName>
                                        </p:attrNameLst>
                                      </p:cBhvr>
                                      <p:to>
                                        <p:strVal val="visible"/>
                                      </p:to>
                                    </p:set>
                                    <p:animEffect transition="in" filter="dissolve">
                                      <p:cBhvr>
                                        <p:cTn id="7" dur="500"/>
                                        <p:tgtEl>
                                          <p:spTgt spid="962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72"/>
                                        </p:tgtEl>
                                        <p:attrNameLst>
                                          <p:attrName>style.visibility</p:attrName>
                                        </p:attrNameLst>
                                      </p:cBhvr>
                                      <p:to>
                                        <p:strVal val="visible"/>
                                      </p:to>
                                    </p:set>
                                    <p:animEffect transition="in" filter="dissolve">
                                      <p:cBhvr>
                                        <p:cTn id="12" dur="500"/>
                                        <p:tgtEl>
                                          <p:spTgt spid="9625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573"/>
                                        </p:tgtEl>
                                        <p:attrNameLst>
                                          <p:attrName>style.visibility</p:attrName>
                                        </p:attrNameLst>
                                      </p:cBhvr>
                                      <p:to>
                                        <p:strVal val="visible"/>
                                      </p:to>
                                    </p:set>
                                    <p:animEffect transition="in" filter="dissolve">
                                      <p:cBhvr>
                                        <p:cTn id="17" dur="500"/>
                                        <p:tgtEl>
                                          <p:spTgt spid="9625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74"/>
                                        </p:tgtEl>
                                        <p:attrNameLst>
                                          <p:attrName>style.visibility</p:attrName>
                                        </p:attrNameLst>
                                      </p:cBhvr>
                                      <p:to>
                                        <p:strVal val="visible"/>
                                      </p:to>
                                    </p:set>
                                    <p:animEffect transition="in" filter="dissolve">
                                      <p:cBhvr>
                                        <p:cTn id="22" dur="500"/>
                                        <p:tgtEl>
                                          <p:spTgt spid="962574"/>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962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71" grpId="0"/>
      <p:bldP spid="962572" grpId="0"/>
      <p:bldP spid="962573" grpId="0"/>
      <p:bldP spid="962574" grpId="0"/>
    </p:bld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Vegetables.potx</Template>
  <TotalTime>0</TotalTime>
  <Words>906</Words>
  <Application>Microsoft Macintosh PowerPoint</Application>
  <PresentationFormat>On-screen Show (16:10)</PresentationFormat>
  <Paragraphs>84</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Cooking 16x9</vt:lpstr>
      <vt:lpstr>Rates of Chemical Reactions</vt:lpstr>
      <vt:lpstr>Objectives:</vt:lpstr>
      <vt:lpstr>Before we begin…</vt:lpstr>
      <vt:lpstr>PowerPoint Presentation</vt:lpstr>
      <vt:lpstr>Rates of Reaction </vt:lpstr>
      <vt:lpstr>KMT - Whiteboarding</vt:lpstr>
      <vt:lpstr>Kinetic Molecular Theory suggests that matter is made up of tiny particles in constant, random motion</vt:lpstr>
      <vt:lpstr>But when the collide do the always react?</vt:lpstr>
      <vt:lpstr>Reactions, particles and collisions</vt:lpstr>
      <vt:lpstr>Changing the rate of reactions</vt:lpstr>
      <vt:lpstr>1. Temperature – for all Phases!</vt:lpstr>
      <vt:lpstr>Cold vs. Hot</vt:lpstr>
      <vt:lpstr>Concentration – Only for a Liquid or Gas</vt:lpstr>
      <vt:lpstr>Concentration</vt:lpstr>
      <vt:lpstr>3. Surface Area – Only for a Solid</vt:lpstr>
      <vt:lpstr>4. Catalyst – For all reactions</vt:lpstr>
      <vt:lpstr>Catalytic Convertors: </vt:lpstr>
      <vt:lpstr>Form Groups of 2 or 3</vt:lpstr>
      <vt:lpstr>What to 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2013-10-28T02:53:52Z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