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0" r:id="rId3"/>
    <p:sldId id="266" r:id="rId4"/>
    <p:sldId id="263" r:id="rId5"/>
    <p:sldId id="271" r:id="rId6"/>
    <p:sldId id="265" r:id="rId7"/>
    <p:sldId id="258" r:id="rId8"/>
    <p:sldId id="259" r:id="rId9"/>
    <p:sldId id="261" r:id="rId10"/>
    <p:sldId id="262" r:id="rId11"/>
    <p:sldId id="270" r:id="rId12"/>
    <p:sldId id="272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480" y="-11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3" y="1587500"/>
            <a:ext cx="6938963" cy="1318559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4" y="2906059"/>
            <a:ext cx="6938961" cy="9525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4762500"/>
            <a:ext cx="2133600" cy="229565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4762500"/>
            <a:ext cx="2895600" cy="229565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4762500"/>
            <a:ext cx="457200" cy="229565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05639"/>
            <a:ext cx="7315200" cy="333921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349280"/>
            <a:ext cx="7315200" cy="32615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54083" y="561165"/>
            <a:ext cx="742950" cy="301625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54083" y="4697153"/>
            <a:ext cx="742950" cy="301625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4169" y="4697153"/>
            <a:ext cx="742950" cy="301625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69" y="561165"/>
            <a:ext cx="742950" cy="3016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3429000" cy="11430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762000"/>
            <a:ext cx="3108960" cy="401320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222501"/>
            <a:ext cx="3429000" cy="241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938618"/>
            <a:ext cx="3429000" cy="20025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52600" y="471581"/>
            <a:ext cx="742950" cy="301625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52600" y="3440206"/>
            <a:ext cx="742950" cy="301625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3440206"/>
            <a:ext cx="742950" cy="301625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8450" y="471581"/>
            <a:ext cx="742950" cy="3016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3671794"/>
            <a:ext cx="6583680" cy="653677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650688"/>
            <a:ext cx="4572000" cy="2889623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38383"/>
            <a:ext cx="7543800" cy="508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4336677"/>
            <a:ext cx="6362700" cy="2063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3402" y="3440206"/>
            <a:ext cx="742950" cy="301625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649" y="3440206"/>
            <a:ext cx="742950" cy="301625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3402" y="471581"/>
            <a:ext cx="742950" cy="301625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649" y="471581"/>
            <a:ext cx="742950" cy="3016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3671794"/>
            <a:ext cx="6583680" cy="653677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650688"/>
            <a:ext cx="2743200" cy="2889623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38383"/>
            <a:ext cx="7543800" cy="508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4336677"/>
            <a:ext cx="6362700" cy="206375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650688"/>
            <a:ext cx="2743200" cy="2889623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4" y="1408206"/>
            <a:ext cx="7953375" cy="25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736912"/>
            <a:ext cx="7543800" cy="3033058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68373"/>
            <a:ext cx="1676400" cy="40124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8373"/>
            <a:ext cx="5638800" cy="401240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25" y="717177"/>
            <a:ext cx="247364" cy="411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4" y="1408206"/>
            <a:ext cx="7953375" cy="254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20" y="3365500"/>
            <a:ext cx="6938963" cy="978647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1" y="4344148"/>
            <a:ext cx="6938961" cy="64620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179141"/>
            <a:ext cx="2133600" cy="229565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179141"/>
            <a:ext cx="2895600" cy="229565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179141"/>
            <a:ext cx="457200" cy="229565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263168"/>
            <a:ext cx="7315200" cy="333921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837046"/>
            <a:ext cx="6766560" cy="2274454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587499"/>
            <a:ext cx="6938964" cy="1318559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2906059"/>
            <a:ext cx="6938960" cy="9525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348740"/>
            <a:ext cx="7315200" cy="296985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909060"/>
            <a:ext cx="7315200" cy="29698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4" y="1408206"/>
            <a:ext cx="7953375" cy="25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36911"/>
            <a:ext cx="3429000" cy="3032760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1736911"/>
            <a:ext cx="3429000" cy="3032760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4" y="1408206"/>
            <a:ext cx="7953375" cy="25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533261"/>
            <a:ext cx="2743200" cy="752739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476500"/>
            <a:ext cx="3429000" cy="2293170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533261"/>
            <a:ext cx="2743200" cy="752739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476500"/>
            <a:ext cx="3429000" cy="2293170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2238375"/>
            <a:ext cx="2609850" cy="111125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681" y="2238375"/>
            <a:ext cx="2609850" cy="1111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4" y="1408206"/>
            <a:ext cx="7953375" cy="25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3429000" cy="11430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762000"/>
            <a:ext cx="3429000" cy="401320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222501"/>
            <a:ext cx="3429000" cy="24130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38618"/>
            <a:ext cx="3429000" cy="20025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17500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736912"/>
            <a:ext cx="6949440" cy="3033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5098677"/>
            <a:ext cx="2133600" cy="229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098677"/>
            <a:ext cx="2895600" cy="229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5098677"/>
            <a:ext cx="457200" cy="229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Intensive vs. Extensive Property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736912"/>
            <a:ext cx="7981350" cy="3033058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Intensive</a:t>
            </a:r>
            <a:r>
              <a:rPr lang="en-US" sz="2000" dirty="0" smtClean="0"/>
              <a:t> = </a:t>
            </a:r>
            <a:r>
              <a:rPr lang="en-US" sz="2000" dirty="0"/>
              <a:t>a property that </a:t>
            </a:r>
            <a:r>
              <a:rPr lang="en-US" sz="2000" b="1" u="sng" dirty="0">
                <a:solidFill>
                  <a:srgbClr val="3366FF"/>
                </a:solidFill>
              </a:rPr>
              <a:t>DOES NOT </a:t>
            </a:r>
            <a:r>
              <a:rPr lang="en-US" sz="2000" dirty="0"/>
              <a:t>depend on mass</a:t>
            </a:r>
          </a:p>
          <a:p>
            <a:pPr marL="0" indent="0" algn="ctr">
              <a:buNone/>
            </a:pPr>
            <a:r>
              <a:rPr lang="en-US" sz="2000" u="sng" dirty="0" smtClean="0"/>
              <a:t>Examples</a:t>
            </a:r>
            <a:r>
              <a:rPr lang="en-US" sz="2000" dirty="0" smtClean="0"/>
              <a:t>: Colour, Luster, Malleability, Ductility, Hardness </a:t>
            </a:r>
          </a:p>
          <a:p>
            <a:r>
              <a:rPr lang="en-US" sz="2000" b="1" u="sng" dirty="0" smtClean="0"/>
              <a:t>Extensive</a:t>
            </a:r>
            <a:r>
              <a:rPr lang="en-US" sz="2000" dirty="0" smtClean="0"/>
              <a:t> </a:t>
            </a:r>
            <a:r>
              <a:rPr lang="en-US" sz="2000" dirty="0"/>
              <a:t>= a property that depends on mass</a:t>
            </a:r>
          </a:p>
          <a:p>
            <a:pPr marL="0" indent="0" algn="ctr">
              <a:buNone/>
            </a:pPr>
            <a:r>
              <a:rPr lang="en-US" sz="2000" u="sng" dirty="0" smtClean="0"/>
              <a:t>Examples</a:t>
            </a:r>
            <a:r>
              <a:rPr lang="en-US" sz="2000" dirty="0" smtClean="0"/>
              <a:t>: Mass, Size, Volume, Length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3572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What is the volume in L of a 15.0 kg piece </a:t>
            </a:r>
            <a:r>
              <a:rPr lang="en-US" sz="3000" dirty="0" smtClean="0"/>
              <a:t>of</a:t>
            </a:r>
            <a:br>
              <a:rPr lang="en-US" sz="3000" dirty="0" smtClean="0"/>
            </a:br>
            <a:r>
              <a:rPr lang="en-US" sz="3000" dirty="0" smtClean="0"/>
              <a:t>zinc </a:t>
            </a:r>
            <a:r>
              <a:rPr lang="en-US" sz="3000" dirty="0"/>
              <a:t>metal? (Density of Zn = 7.13 g/mL) </a:t>
            </a:r>
          </a:p>
        </p:txBody>
      </p:sp>
      <p:pic>
        <p:nvPicPr>
          <p:cNvPr id="5" name="Content Placeholder 4" descr="Screen Shot 2013-10-06 at 10.07.16 A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5071" b="-175071"/>
          <a:stretch>
            <a:fillRect/>
          </a:stretch>
        </p:blipFill>
        <p:spPr>
          <a:xfrm>
            <a:off x="609600" y="1736911"/>
            <a:ext cx="3657600" cy="3234944"/>
          </a:xfrm>
        </p:spPr>
      </p:pic>
      <p:pic>
        <p:nvPicPr>
          <p:cNvPr id="6" name="Content Placeholder 5" descr="Screen Shot 2013-10-06 at 10.07.21 AM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6466" b="-186466"/>
          <a:stretch>
            <a:fillRect/>
          </a:stretch>
        </p:blipFill>
        <p:spPr>
          <a:xfrm>
            <a:off x="4926106" y="1736911"/>
            <a:ext cx="3671794" cy="3247498"/>
          </a:xfrm>
        </p:spPr>
      </p:pic>
    </p:spTree>
    <p:extLst>
      <p:ext uri="{BB962C8B-B14F-4D97-AF65-F5344CB8AC3E}">
        <p14:creationId xmlns:p14="http://schemas.microsoft.com/office/powerpoint/2010/main" val="3530290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YOULearn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33" y="1736912"/>
            <a:ext cx="8214137" cy="3033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Unit Conversion/Dimensional Analysis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Please complete </a:t>
            </a:r>
            <a:r>
              <a:rPr lang="en-US" dirty="0" err="1" smtClean="0"/>
              <a:t>YOULearning</a:t>
            </a:r>
            <a:r>
              <a:rPr lang="en-US" dirty="0" smtClean="0"/>
              <a:t> #2 from your notes!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you have questions please call me over!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Next Class</a:t>
            </a:r>
            <a:r>
              <a:rPr lang="en-US" dirty="0" smtClean="0">
                <a:solidFill>
                  <a:srgbClr val="FF0000"/>
                </a:solidFill>
              </a:rPr>
              <a:t>: Review of Unit Conversion + Quiz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8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8865"/>
            <a:ext cx="5612684" cy="952500"/>
          </a:xfrm>
        </p:spPr>
        <p:txBody>
          <a:bodyPr>
            <a:normAutofit/>
          </a:bodyPr>
          <a:lstStyle/>
          <a:p>
            <a:r>
              <a:rPr lang="en-US" sz="3700" dirty="0"/>
              <a:t>Learning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821" y="2342078"/>
            <a:ext cx="8583222" cy="2763058"/>
          </a:xfrm>
        </p:spPr>
        <p:txBody>
          <a:bodyPr>
            <a:normAutofit/>
          </a:bodyPr>
          <a:lstStyle/>
          <a:p>
            <a:pPr marL="457163" indent="-457163">
              <a:buFont typeface="+mj-lt"/>
              <a:buAutoNum type="arabicPeriod"/>
            </a:pPr>
            <a:r>
              <a:rPr lang="en-CA" sz="2600" dirty="0" smtClean="0">
                <a:solidFill>
                  <a:schemeClr val="tx2"/>
                </a:solidFill>
              </a:rPr>
              <a:t>Develop a repeatable process to solve </a:t>
            </a:r>
            <a:r>
              <a:rPr lang="en-CA" sz="2600" i="1" dirty="0" smtClean="0">
                <a:solidFill>
                  <a:srgbClr val="FF0000"/>
                </a:solidFill>
              </a:rPr>
              <a:t>ANY</a:t>
            </a:r>
            <a:r>
              <a:rPr lang="en-CA" sz="2600" dirty="0" smtClean="0">
                <a:solidFill>
                  <a:schemeClr val="tx2"/>
                </a:solidFill>
              </a:rPr>
              <a:t> Unit Conversion problem.</a:t>
            </a:r>
            <a:endParaRPr lang="en-US" sz="2600" dirty="0">
              <a:solidFill>
                <a:schemeClr val="tx2"/>
              </a:solidFill>
            </a:endParaRPr>
          </a:p>
          <a:p>
            <a:pPr marL="457163" indent="-457163">
              <a:buFont typeface="+mj-lt"/>
              <a:buAutoNum type="arabicPeriod"/>
            </a:pPr>
            <a:endParaRPr lang="en-US" sz="2400" dirty="0"/>
          </a:p>
        </p:txBody>
      </p:sp>
      <p:pic>
        <p:nvPicPr>
          <p:cNvPr id="4" name="Picture 3" descr="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692" y="4"/>
            <a:ext cx="2513311" cy="227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8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Upcoming Schedule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8808" y="1736912"/>
            <a:ext cx="8482786" cy="3033058"/>
          </a:xfrm>
        </p:spPr>
        <p:txBody>
          <a:bodyPr/>
          <a:lstStyle/>
          <a:p>
            <a:r>
              <a:rPr lang="en-US" b="1" u="sng" dirty="0" smtClean="0"/>
              <a:t>Today</a:t>
            </a:r>
            <a:r>
              <a:rPr lang="en-US" dirty="0" smtClean="0"/>
              <a:t>: Unit </a:t>
            </a:r>
            <a:r>
              <a:rPr lang="en-US" dirty="0" smtClean="0"/>
              <a:t>Conversion</a:t>
            </a:r>
            <a:endParaRPr lang="en-US" dirty="0" smtClean="0"/>
          </a:p>
          <a:p>
            <a:r>
              <a:rPr lang="en-US" b="1" u="sng" dirty="0" smtClean="0"/>
              <a:t>Next Class</a:t>
            </a:r>
            <a:r>
              <a:rPr lang="en-US" sz="2000" dirty="0" smtClean="0"/>
              <a:t>: </a:t>
            </a:r>
            <a:r>
              <a:rPr lang="en-US" sz="2000" dirty="0" smtClean="0"/>
              <a:t>Mind Maps! + Review </a:t>
            </a:r>
            <a:r>
              <a:rPr lang="en-US" sz="2000" dirty="0" smtClean="0"/>
              <a:t>Unit Conversion + Unit Conversion Quiz</a:t>
            </a:r>
          </a:p>
          <a:p>
            <a:r>
              <a:rPr lang="en-US" b="1" u="sng" dirty="0" smtClean="0"/>
              <a:t>2 Classes</a:t>
            </a:r>
            <a:r>
              <a:rPr lang="en-US" sz="2000" dirty="0" smtClean="0"/>
              <a:t>: Conceptual Chapter Review + Unit Quiz</a:t>
            </a:r>
          </a:p>
          <a:p>
            <a:r>
              <a:rPr lang="en-US" b="1" u="sng" dirty="0" smtClean="0"/>
              <a:t>3 Classes</a:t>
            </a:r>
            <a:r>
              <a:rPr lang="en-US" sz="2000" dirty="0" smtClean="0"/>
              <a:t>: </a:t>
            </a:r>
            <a:r>
              <a:rPr lang="en-US" sz="2400" u="sng" dirty="0" smtClean="0">
                <a:solidFill>
                  <a:srgbClr val="0000FF"/>
                </a:solidFill>
              </a:rPr>
              <a:t>Unit 2 and 3 Test</a:t>
            </a:r>
            <a:r>
              <a:rPr lang="en-US" sz="2400" dirty="0" smtClean="0">
                <a:solidFill>
                  <a:srgbClr val="FF0000"/>
                </a:solidFill>
              </a:rPr>
              <a:t> ~ see concepts on two slide!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36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Upcoming! ~ Unit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68" y="1736912"/>
            <a:ext cx="8428562" cy="3033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FF6600"/>
                </a:solidFill>
              </a:rPr>
              <a:t>Reminder: A </a:t>
            </a:r>
            <a:r>
              <a:rPr lang="en-US" b="1" i="1" dirty="0" smtClean="0">
                <a:solidFill>
                  <a:srgbClr val="FF6600"/>
                </a:solidFill>
              </a:rPr>
              <a:t>PRE-Quiz </a:t>
            </a:r>
            <a:r>
              <a:rPr lang="en-US" i="1" dirty="0" smtClean="0">
                <a:solidFill>
                  <a:srgbClr val="FF6600"/>
                </a:solidFill>
              </a:rPr>
              <a:t>to assess your understanding of the content of each chapter</a:t>
            </a:r>
          </a:p>
          <a:p>
            <a:pPr marL="0" indent="0">
              <a:buNone/>
            </a:pPr>
            <a:r>
              <a:rPr lang="en-US" b="1" u="sng" dirty="0" smtClean="0"/>
              <a:t>Best Strategy</a:t>
            </a:r>
            <a:r>
              <a:rPr lang="en-US" dirty="0" smtClean="0"/>
              <a:t>: Prepare for the </a:t>
            </a:r>
            <a:r>
              <a:rPr lang="en-US" b="1" u="sng" dirty="0" smtClean="0"/>
              <a:t>Unit Quiz </a:t>
            </a:r>
            <a:r>
              <a:rPr lang="en-US" dirty="0" smtClean="0"/>
              <a:t>like you would for a </a:t>
            </a:r>
            <a:r>
              <a:rPr lang="en-US" b="1" u="sng" dirty="0" smtClean="0"/>
              <a:t>Unit Test</a:t>
            </a:r>
            <a:r>
              <a:rPr lang="en-US" dirty="0" smtClean="0"/>
              <a:t>, assess your understanding then fill in the blanks before the actual Unit 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2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 and 3: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736912"/>
            <a:ext cx="7912100" cy="3033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Concept 1</a:t>
            </a:r>
            <a:r>
              <a:rPr lang="en-US" dirty="0" smtClean="0"/>
              <a:t>: Safety</a:t>
            </a:r>
          </a:p>
          <a:p>
            <a:pPr marL="0" indent="0">
              <a:buNone/>
            </a:pPr>
            <a:r>
              <a:rPr lang="en-US" u="sng" dirty="0" smtClean="0"/>
              <a:t>Concept 2</a:t>
            </a:r>
            <a:r>
              <a:rPr lang="en-US" dirty="0" smtClean="0"/>
              <a:t>: Nomenclature Naming/Formula’s</a:t>
            </a:r>
          </a:p>
          <a:p>
            <a:pPr marL="0" indent="0">
              <a:buNone/>
            </a:pPr>
            <a:r>
              <a:rPr lang="en-US" u="sng" dirty="0" smtClean="0"/>
              <a:t>Concept 3</a:t>
            </a:r>
            <a:r>
              <a:rPr lang="en-US" dirty="0" smtClean="0"/>
              <a:t>: Sig Figs, </a:t>
            </a:r>
            <a:r>
              <a:rPr lang="en-US" dirty="0" err="1" smtClean="0"/>
              <a:t>Sci</a:t>
            </a:r>
            <a:r>
              <a:rPr lang="en-US" dirty="0" smtClean="0"/>
              <a:t> Notation and Measurement Uncertainty</a:t>
            </a:r>
          </a:p>
          <a:p>
            <a:pPr marL="0" indent="0">
              <a:buNone/>
            </a:pPr>
            <a:r>
              <a:rPr lang="en-US" u="sng" dirty="0" smtClean="0"/>
              <a:t>Concept 4:</a:t>
            </a:r>
            <a:r>
              <a:rPr lang="en-US" b="1" dirty="0" smtClean="0"/>
              <a:t> </a:t>
            </a:r>
            <a:r>
              <a:rPr lang="en-US" dirty="0" smtClean="0"/>
              <a:t>Chemistry Vocabulary</a:t>
            </a: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Concept </a:t>
            </a:r>
            <a:r>
              <a:rPr lang="en-US" u="sng" dirty="0"/>
              <a:t>5</a:t>
            </a:r>
            <a:r>
              <a:rPr lang="en-US" u="sng" dirty="0" smtClean="0"/>
              <a:t>:</a:t>
            </a:r>
            <a:r>
              <a:rPr lang="en-US" dirty="0" smtClean="0"/>
              <a:t> Unit Conversion (</a:t>
            </a:r>
            <a:r>
              <a:rPr lang="en-US" b="1" dirty="0" smtClean="0">
                <a:solidFill>
                  <a:srgbClr val="FF0000"/>
                </a:solidFill>
              </a:rPr>
              <a:t>Today!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621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8865"/>
            <a:ext cx="5612684" cy="952500"/>
          </a:xfrm>
        </p:spPr>
        <p:txBody>
          <a:bodyPr>
            <a:normAutofit/>
          </a:bodyPr>
          <a:lstStyle/>
          <a:p>
            <a:r>
              <a:rPr lang="en-US" sz="3700" dirty="0"/>
              <a:t>Learning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821" y="2342078"/>
            <a:ext cx="8583222" cy="2763058"/>
          </a:xfrm>
        </p:spPr>
        <p:txBody>
          <a:bodyPr>
            <a:normAutofit/>
          </a:bodyPr>
          <a:lstStyle/>
          <a:p>
            <a:pPr marL="457163" indent="-457163">
              <a:buFont typeface="+mj-lt"/>
              <a:buAutoNum type="arabicPeriod"/>
            </a:pPr>
            <a:r>
              <a:rPr lang="en-CA" sz="2600" dirty="0" smtClean="0">
                <a:solidFill>
                  <a:schemeClr val="tx2"/>
                </a:solidFill>
              </a:rPr>
              <a:t>Develop a repeatable process to solve </a:t>
            </a:r>
            <a:r>
              <a:rPr lang="en-CA" sz="2600" i="1" dirty="0" smtClean="0">
                <a:solidFill>
                  <a:srgbClr val="FF0000"/>
                </a:solidFill>
              </a:rPr>
              <a:t>ANY</a:t>
            </a:r>
            <a:r>
              <a:rPr lang="en-CA" sz="2600" dirty="0" smtClean="0">
                <a:solidFill>
                  <a:schemeClr val="tx2"/>
                </a:solidFill>
              </a:rPr>
              <a:t> Unit Conversion problem.</a:t>
            </a:r>
            <a:endParaRPr lang="en-US" sz="2600" dirty="0">
              <a:solidFill>
                <a:schemeClr val="tx2"/>
              </a:solidFill>
            </a:endParaRPr>
          </a:p>
          <a:p>
            <a:pPr marL="457163" indent="-457163">
              <a:buFont typeface="+mj-lt"/>
              <a:buAutoNum type="arabicPeriod"/>
            </a:pPr>
            <a:endParaRPr lang="en-US" sz="2400" dirty="0"/>
          </a:p>
        </p:txBody>
      </p:sp>
      <p:pic>
        <p:nvPicPr>
          <p:cNvPr id="4" name="Picture 3" descr="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692" y="4"/>
            <a:ext cx="2513311" cy="227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37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groups of 2-3</a:t>
            </a:r>
          </a:p>
          <a:p>
            <a:r>
              <a:rPr lang="en-US" dirty="0" smtClean="0"/>
              <a:t>Collect a whiteboard and pens from the side of the room</a:t>
            </a:r>
          </a:p>
          <a:p>
            <a:r>
              <a:rPr lang="en-US" dirty="0" smtClean="0"/>
              <a:t>Complete the following questions!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6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Convert 9.4 nm into m. </a:t>
            </a:r>
            <a:endParaRPr lang="en-US" sz="3000" dirty="0">
              <a:effectLst/>
            </a:endParaRPr>
          </a:p>
        </p:txBody>
      </p:sp>
      <p:pic>
        <p:nvPicPr>
          <p:cNvPr id="6" name="Content Placeholder 5" descr="Screen Shot 2013-10-06 at 10.02.08 A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0120" b="-180120"/>
          <a:stretch>
            <a:fillRect/>
          </a:stretch>
        </p:blipFill>
        <p:spPr>
          <a:xfrm>
            <a:off x="598530" y="1736910"/>
            <a:ext cx="3668670" cy="3244735"/>
          </a:xfrm>
        </p:spPr>
      </p:pic>
      <p:pic>
        <p:nvPicPr>
          <p:cNvPr id="7" name="Content Placeholder 6" descr="Screen Shot 2013-10-06 at 10.02.19 AM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5255" b="-135255"/>
          <a:stretch>
            <a:fillRect/>
          </a:stretch>
        </p:blipFill>
        <p:spPr>
          <a:xfrm>
            <a:off x="4926106" y="1795303"/>
            <a:ext cx="3540900" cy="3131729"/>
          </a:xfrm>
        </p:spPr>
      </p:pic>
    </p:spTree>
    <p:extLst>
      <p:ext uri="{BB962C8B-B14F-4D97-AF65-F5344CB8AC3E}">
        <p14:creationId xmlns:p14="http://schemas.microsoft.com/office/powerpoint/2010/main" val="1402305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Convert 6.32 </a:t>
            </a:r>
            <a:r>
              <a:rPr lang="en-US" sz="3000" dirty="0" smtClean="0"/>
              <a:t>μm </a:t>
            </a:r>
            <a:r>
              <a:rPr lang="en-US" sz="3000" dirty="0"/>
              <a:t>into km. </a:t>
            </a:r>
            <a:endParaRPr lang="en-US" sz="3000" dirty="0">
              <a:effectLst/>
            </a:endParaRPr>
          </a:p>
        </p:txBody>
      </p:sp>
      <p:pic>
        <p:nvPicPr>
          <p:cNvPr id="4" name="Content Placeholder 3" descr="Screen Shot 2013-10-06 at 10.03.42 A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5971" b="-235971"/>
          <a:stretch>
            <a:fillRect/>
          </a:stretch>
        </p:blipFill>
        <p:spPr>
          <a:xfrm>
            <a:off x="493807" y="1678518"/>
            <a:ext cx="3958670" cy="3501223"/>
          </a:xfrm>
        </p:spPr>
      </p:pic>
      <p:pic>
        <p:nvPicPr>
          <p:cNvPr id="8" name="Content Placeholder 7" descr="Screen Shot 2013-10-06 at 10.03.48 AM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0186" b="-160186"/>
          <a:stretch>
            <a:fillRect/>
          </a:stretch>
        </p:blipFill>
        <p:spPr>
          <a:xfrm>
            <a:off x="4926106" y="1736910"/>
            <a:ext cx="3773394" cy="3337357"/>
          </a:xfrm>
        </p:spPr>
      </p:pic>
    </p:spTree>
    <p:extLst>
      <p:ext uri="{BB962C8B-B14F-4D97-AF65-F5344CB8AC3E}">
        <p14:creationId xmlns:p14="http://schemas.microsoft.com/office/powerpoint/2010/main" val="3268104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Convert 55.0 km/h into m/</a:t>
            </a:r>
            <a:r>
              <a:rPr lang="en-US" sz="3200" dirty="0" smtClean="0"/>
              <a:t>s.</a:t>
            </a:r>
            <a:endParaRPr lang="en-US" sz="3200" dirty="0">
              <a:effectLst/>
            </a:endParaRPr>
          </a:p>
        </p:txBody>
      </p:sp>
      <p:pic>
        <p:nvPicPr>
          <p:cNvPr id="6" name="Content Placeholder 5" descr="Screen Shot 2013-10-06 at 10.05.33 A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0669" b="-100669"/>
          <a:stretch>
            <a:fillRect/>
          </a:stretch>
        </p:blipFill>
        <p:spPr>
          <a:xfrm>
            <a:off x="520700" y="1736910"/>
            <a:ext cx="3746500" cy="3313571"/>
          </a:xfrm>
        </p:spPr>
      </p:pic>
      <p:pic>
        <p:nvPicPr>
          <p:cNvPr id="7" name="Content Placeholder 6" descr="Screen Shot 2013-10-06 at 10.05.37 AM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421" b="-70421"/>
          <a:stretch>
            <a:fillRect/>
          </a:stretch>
        </p:blipFill>
        <p:spPr>
          <a:xfrm>
            <a:off x="4926106" y="1736911"/>
            <a:ext cx="3735294" cy="3303660"/>
          </a:xfrm>
        </p:spPr>
      </p:pic>
    </p:spTree>
    <p:extLst>
      <p:ext uri="{BB962C8B-B14F-4D97-AF65-F5344CB8AC3E}">
        <p14:creationId xmlns:p14="http://schemas.microsoft.com/office/powerpoint/2010/main" val="3562588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rma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2107</TotalTime>
  <Words>299</Words>
  <Application>Microsoft Macintosh PowerPoint</Application>
  <PresentationFormat>On-screen Show (16:10)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Formal</vt:lpstr>
      <vt:lpstr>Intensive vs. Extensive Property</vt:lpstr>
      <vt:lpstr>Upcoming Schedule</vt:lpstr>
      <vt:lpstr>Upcoming! ~ Unit Quiz</vt:lpstr>
      <vt:lpstr>Unit 2 and 3: Concepts</vt:lpstr>
      <vt:lpstr>Learning Targets</vt:lpstr>
      <vt:lpstr>Whiteboarding</vt:lpstr>
      <vt:lpstr>Convert 9.4 nm into m. </vt:lpstr>
      <vt:lpstr>Convert 6.32 μm into km. </vt:lpstr>
      <vt:lpstr>Convert 55.0 km/h into m/s.</vt:lpstr>
      <vt:lpstr>What is the volume in L of a 15.0 kg piece of zinc metal? (Density of Zn = 7.13 g/mL) </vt:lpstr>
      <vt:lpstr>YOULearn #2</vt:lpstr>
      <vt:lpstr>Learning Targets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11 – Class Starter</dc:title>
  <dc:creator>User</dc:creator>
  <cp:lastModifiedBy>Scott Lawson</cp:lastModifiedBy>
  <cp:revision>33</cp:revision>
  <dcterms:created xsi:type="dcterms:W3CDTF">2013-10-06T16:53:36Z</dcterms:created>
  <dcterms:modified xsi:type="dcterms:W3CDTF">2018-11-13T22:42:45Z</dcterms:modified>
</cp:coreProperties>
</file>