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26"/>
  </p:notesMasterIdLst>
  <p:handoutMasterIdLst>
    <p:handoutMasterId r:id="rId27"/>
  </p:handoutMasterIdLst>
  <p:sldIdLst>
    <p:sldId id="281" r:id="rId3"/>
    <p:sldId id="268" r:id="rId4"/>
    <p:sldId id="301" r:id="rId5"/>
    <p:sldId id="302" r:id="rId6"/>
    <p:sldId id="273" r:id="rId7"/>
    <p:sldId id="274" r:id="rId8"/>
    <p:sldId id="278" r:id="rId9"/>
    <p:sldId id="276" r:id="rId10"/>
    <p:sldId id="283" r:id="rId11"/>
    <p:sldId id="300" r:id="rId12"/>
    <p:sldId id="303" r:id="rId13"/>
    <p:sldId id="304" r:id="rId14"/>
    <p:sldId id="305" r:id="rId15"/>
    <p:sldId id="306" r:id="rId16"/>
    <p:sldId id="307" r:id="rId17"/>
    <p:sldId id="287" r:id="rId18"/>
    <p:sldId id="288" r:id="rId19"/>
    <p:sldId id="289" r:id="rId20"/>
    <p:sldId id="290" r:id="rId21"/>
    <p:sldId id="291" r:id="rId22"/>
    <p:sldId id="297" r:id="rId23"/>
    <p:sldId id="298" r:id="rId24"/>
    <p:sldId id="299" r:id="rId25"/>
  </p:sldIdLst>
  <p:sldSz cx="9144000" cy="5715000" type="screen16x10"/>
  <p:notesSz cx="6858000" cy="9144000"/>
  <p:defaultText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461" autoAdjust="0"/>
  </p:normalViewPr>
  <p:slideViewPr>
    <p:cSldViewPr snapToGrid="0" showGuides="1">
      <p:cViewPr>
        <p:scale>
          <a:sx n="90" d="100"/>
          <a:sy n="90" d="100"/>
        </p:scale>
        <p:origin x="-1080" y="-80"/>
      </p:cViewPr>
      <p:guideLst>
        <p:guide orient="horz" pos="1800"/>
        <p:guide pos="2880"/>
      </p:guideLst>
    </p:cSldViewPr>
  </p:slideViewPr>
  <p:notesTextViewPr>
    <p:cViewPr>
      <p:scale>
        <a:sx n="1" d="1"/>
        <a:sy n="1" d="1"/>
      </p:scale>
      <p:origin x="0" y="0"/>
    </p:cViewPr>
  </p:notesTextViewPr>
  <p:notesViewPr>
    <p:cSldViewPr snapToGrid="0" showGuides="1">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17-10-21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17-10-21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713232" rtl="0" eaLnBrk="1" latinLnBrk="0" hangingPunct="1">
      <a:defRPr sz="900" kern="1200">
        <a:solidFill>
          <a:schemeClr val="tx1"/>
        </a:solidFill>
        <a:latin typeface="+mn-lt"/>
        <a:ea typeface="+mn-ea"/>
        <a:cs typeface="+mn-cs"/>
      </a:defRPr>
    </a:lvl1pPr>
    <a:lvl2pPr marL="356616" algn="l" defTabSz="713232" rtl="0" eaLnBrk="1" latinLnBrk="0" hangingPunct="1">
      <a:defRPr sz="900" kern="1200">
        <a:solidFill>
          <a:schemeClr val="tx1"/>
        </a:solidFill>
        <a:latin typeface="+mn-lt"/>
        <a:ea typeface="+mn-ea"/>
        <a:cs typeface="+mn-cs"/>
      </a:defRPr>
    </a:lvl2pPr>
    <a:lvl3pPr marL="713232" algn="l" defTabSz="713232" rtl="0" eaLnBrk="1" latinLnBrk="0" hangingPunct="1">
      <a:defRPr sz="900" kern="1200">
        <a:solidFill>
          <a:schemeClr val="tx1"/>
        </a:solidFill>
        <a:latin typeface="+mn-lt"/>
        <a:ea typeface="+mn-ea"/>
        <a:cs typeface="+mn-cs"/>
      </a:defRPr>
    </a:lvl3pPr>
    <a:lvl4pPr marL="1069848" algn="l" defTabSz="713232" rtl="0" eaLnBrk="1" latinLnBrk="0" hangingPunct="1">
      <a:defRPr sz="900" kern="1200">
        <a:solidFill>
          <a:schemeClr val="tx1"/>
        </a:solidFill>
        <a:latin typeface="+mn-lt"/>
        <a:ea typeface="+mn-ea"/>
        <a:cs typeface="+mn-cs"/>
      </a:defRPr>
    </a:lvl4pPr>
    <a:lvl5pPr marL="1426464" algn="l" defTabSz="713232" rtl="0" eaLnBrk="1" latinLnBrk="0" hangingPunct="1">
      <a:defRPr sz="900" kern="1200">
        <a:solidFill>
          <a:schemeClr val="tx1"/>
        </a:solidFill>
        <a:latin typeface="+mn-lt"/>
        <a:ea typeface="+mn-ea"/>
        <a:cs typeface="+mn-cs"/>
      </a:defRPr>
    </a:lvl5pPr>
    <a:lvl6pPr marL="1783080" algn="l" defTabSz="713232" rtl="0" eaLnBrk="1" latinLnBrk="0" hangingPunct="1">
      <a:defRPr sz="900" kern="1200">
        <a:solidFill>
          <a:schemeClr val="tx1"/>
        </a:solidFill>
        <a:latin typeface="+mn-lt"/>
        <a:ea typeface="+mn-ea"/>
        <a:cs typeface="+mn-cs"/>
      </a:defRPr>
    </a:lvl6pPr>
    <a:lvl7pPr marL="2139696" algn="l" defTabSz="713232" rtl="0" eaLnBrk="1" latinLnBrk="0" hangingPunct="1">
      <a:defRPr sz="900" kern="1200">
        <a:solidFill>
          <a:schemeClr val="tx1"/>
        </a:solidFill>
        <a:latin typeface="+mn-lt"/>
        <a:ea typeface="+mn-ea"/>
        <a:cs typeface="+mn-cs"/>
      </a:defRPr>
    </a:lvl7pPr>
    <a:lvl8pPr marL="2496312" algn="l" defTabSz="713232" rtl="0" eaLnBrk="1" latinLnBrk="0" hangingPunct="1">
      <a:defRPr sz="900" kern="1200">
        <a:solidFill>
          <a:schemeClr val="tx1"/>
        </a:solidFill>
        <a:latin typeface="+mn-lt"/>
        <a:ea typeface="+mn-ea"/>
        <a:cs typeface="+mn-cs"/>
      </a:defRPr>
    </a:lvl8pPr>
    <a:lvl9pPr marL="2852928" algn="l" defTabSz="71323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1</a:t>
            </a:fld>
            <a:endParaRPr lang="en-US"/>
          </a:p>
        </p:txBody>
      </p:sp>
    </p:spTree>
    <p:extLst>
      <p:ext uri="{BB962C8B-B14F-4D97-AF65-F5344CB8AC3E}">
        <p14:creationId xmlns:p14="http://schemas.microsoft.com/office/powerpoint/2010/main" val="98792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032863" y="1587503"/>
            <a:ext cx="7078274" cy="1354666"/>
          </a:xfrm>
        </p:spPr>
        <p:txBody>
          <a:bodyPr>
            <a:normAutofit/>
          </a:bodyPr>
          <a:lstStyle>
            <a:lvl1pPr algn="ctr">
              <a:lnSpc>
                <a:spcPct val="90000"/>
              </a:lnSpc>
              <a:defRPr sz="3700">
                <a:solidFill>
                  <a:schemeClr val="tx2"/>
                </a:solidFill>
              </a:defRPr>
            </a:lvl1pPr>
          </a:lstStyle>
          <a:p>
            <a:r>
              <a:rPr lang="en-CA" smtClean="0"/>
              <a:t>Click to edit Master title style</a:t>
            </a:r>
            <a:endParaRPr/>
          </a:p>
        </p:txBody>
      </p:sp>
      <p:sp>
        <p:nvSpPr>
          <p:cNvPr id="3" name="Subtitle 2"/>
          <p:cNvSpPr>
            <a:spLocks noGrp="1"/>
          </p:cNvSpPr>
          <p:nvPr>
            <p:ph type="subTitle" idx="1"/>
          </p:nvPr>
        </p:nvSpPr>
        <p:spPr>
          <a:xfrm>
            <a:off x="1036847" y="3047603"/>
            <a:ext cx="7074291" cy="825898"/>
          </a:xfrm>
        </p:spPr>
        <p:txBody>
          <a:bodyPr>
            <a:normAutofit/>
          </a:bodyPr>
          <a:lstStyle>
            <a:lvl1pPr marL="0" indent="0" algn="ctr">
              <a:spcBef>
                <a:spcPts val="0"/>
              </a:spcBef>
              <a:buNone/>
              <a:defRPr sz="1600" cap="all" baseline="0">
                <a:solidFill>
                  <a:schemeClr val="tx2"/>
                </a:solidFill>
              </a:defRPr>
            </a:lvl1pPr>
            <a:lvl2pPr marL="356662" indent="0" algn="ctr">
              <a:buNone/>
              <a:defRPr>
                <a:solidFill>
                  <a:schemeClr val="tx1">
                    <a:tint val="75000"/>
                  </a:schemeClr>
                </a:solidFill>
              </a:defRPr>
            </a:lvl2pPr>
            <a:lvl3pPr marL="713323" indent="0" algn="ctr">
              <a:buNone/>
              <a:defRPr>
                <a:solidFill>
                  <a:schemeClr val="tx1">
                    <a:tint val="75000"/>
                  </a:schemeClr>
                </a:solidFill>
              </a:defRPr>
            </a:lvl3pPr>
            <a:lvl4pPr marL="1069985" indent="0" algn="ctr">
              <a:buNone/>
              <a:defRPr>
                <a:solidFill>
                  <a:schemeClr val="tx1">
                    <a:tint val="75000"/>
                  </a:schemeClr>
                </a:solidFill>
              </a:defRPr>
            </a:lvl4pPr>
            <a:lvl5pPr marL="1426647" indent="0" algn="ctr">
              <a:buNone/>
              <a:defRPr>
                <a:solidFill>
                  <a:schemeClr val="tx1">
                    <a:tint val="75000"/>
                  </a:schemeClr>
                </a:solidFill>
              </a:defRPr>
            </a:lvl5pPr>
            <a:lvl6pPr marL="1783309" indent="0" algn="ctr">
              <a:buNone/>
              <a:defRPr>
                <a:solidFill>
                  <a:schemeClr val="tx1">
                    <a:tint val="75000"/>
                  </a:schemeClr>
                </a:solidFill>
              </a:defRPr>
            </a:lvl6pPr>
            <a:lvl7pPr marL="2139970" indent="0" algn="ctr">
              <a:buNone/>
              <a:defRPr>
                <a:solidFill>
                  <a:schemeClr val="tx1">
                    <a:tint val="75000"/>
                  </a:schemeClr>
                </a:solidFill>
              </a:defRPr>
            </a:lvl7pPr>
            <a:lvl8pPr marL="2496632" indent="0" algn="ctr">
              <a:buNone/>
              <a:defRPr>
                <a:solidFill>
                  <a:schemeClr val="tx1">
                    <a:tint val="75000"/>
                  </a:schemeClr>
                </a:solidFill>
              </a:defRPr>
            </a:lvl8pPr>
            <a:lvl9pPr marL="2853294"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p:txBody>
          <a:bodyPr/>
          <a:lstStyle>
            <a:lvl1pPr>
              <a:defRPr>
                <a:solidFill>
                  <a:schemeClr val="tx2"/>
                </a:solidFill>
              </a:defRPr>
            </a:lvl1pPr>
          </a:lstStyle>
          <a:p>
            <a:fld id="{33024136-D290-48F3-A182-4C46BEB5146B}" type="datetime1">
              <a:rPr lang="en-US" smtClean="0"/>
              <a:t>17-10-21</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t>‹#›</a:t>
            </a:fld>
            <a:endParaRPr lang="en-US"/>
          </a:p>
        </p:txBody>
      </p:sp>
      <p:grpSp>
        <p:nvGrpSpPr>
          <p:cNvPr id="7" name="Group 6"/>
          <p:cNvGrpSpPr/>
          <p:nvPr/>
        </p:nvGrpSpPr>
        <p:grpSpPr>
          <a:xfrm>
            <a:off x="914400" y="1333500"/>
            <a:ext cx="7306712" cy="60960"/>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914400" y="4042833"/>
            <a:ext cx="7306712" cy="60960"/>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37CC0096-1860-4642-9CD2-0079EA5E7CD1}" type="datetimeFigureOut">
              <a:rPr lang="en-US" smtClean="0"/>
              <a:t>17-10-21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77844" y="362480"/>
            <a:ext cx="876528" cy="4717521"/>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913448" y="362480"/>
            <a:ext cx="6311956" cy="4717521"/>
          </a:xfrm>
        </p:spPr>
        <p:txBody>
          <a:bodyPr vert="eaVert"/>
          <a:lstStyle>
            <a:lvl5pPr>
              <a:defRPr/>
            </a:lvl5pPr>
            <a:lvl6pPr>
              <a:defRPr/>
            </a:lvl6pPr>
            <a:lvl7pPr>
              <a:defRPr/>
            </a:lvl7pPr>
            <a:lvl8pPr>
              <a:defRPr baseline="0"/>
            </a:lvl8pPr>
            <a:lvl9pPr>
              <a:defRPr baseline="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37CC0096-1860-4642-9CD2-0079EA5E7CD1}" type="datetimeFigureOut">
              <a:rPr lang="en-US" smtClean="0"/>
              <a:t>17-10-21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37CC0096-1860-4642-9CD2-0079EA5E7CD1}" type="datetimeFigureOut">
              <a:rPr lang="en-US" smtClean="0"/>
              <a:t>17-10-21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1" y="825500"/>
            <a:ext cx="7010399" cy="1862669"/>
          </a:xfrm>
        </p:spPr>
        <p:txBody>
          <a:bodyPr anchor="b">
            <a:normAutofit/>
          </a:bodyPr>
          <a:lstStyle>
            <a:lvl1pPr algn="ctr">
              <a:lnSpc>
                <a:spcPct val="90000"/>
              </a:lnSpc>
              <a:defRPr sz="3700" b="0" cap="none" baseline="0"/>
            </a:lvl1pPr>
          </a:lstStyle>
          <a:p>
            <a:r>
              <a:rPr lang="en-CA" smtClean="0"/>
              <a:t>Click to edit Master title style</a:t>
            </a:r>
            <a:endParaRPr/>
          </a:p>
        </p:txBody>
      </p:sp>
      <p:sp>
        <p:nvSpPr>
          <p:cNvPr id="3" name="Text Placeholder 2"/>
          <p:cNvSpPr>
            <a:spLocks noGrp="1"/>
          </p:cNvSpPr>
          <p:nvPr>
            <p:ph type="body" idx="1"/>
          </p:nvPr>
        </p:nvSpPr>
        <p:spPr>
          <a:xfrm>
            <a:off x="1066801" y="3111500"/>
            <a:ext cx="7010399" cy="1016000"/>
          </a:xfrm>
        </p:spPr>
        <p:txBody>
          <a:bodyPr anchor="t"/>
          <a:lstStyle>
            <a:lvl1pPr marL="0" indent="0" algn="ctr">
              <a:spcBef>
                <a:spcPts val="0"/>
              </a:spcBef>
              <a:buNone/>
              <a:defRPr sz="1600" cap="all" baseline="0">
                <a:solidFill>
                  <a:schemeClr val="tx1"/>
                </a:solidFill>
              </a:defRPr>
            </a:lvl1pPr>
            <a:lvl2pPr marL="356662" indent="0">
              <a:buNone/>
              <a:defRPr sz="1400">
                <a:solidFill>
                  <a:schemeClr val="tx1">
                    <a:tint val="75000"/>
                  </a:schemeClr>
                </a:solidFill>
              </a:defRPr>
            </a:lvl2pPr>
            <a:lvl3pPr marL="713323" indent="0">
              <a:buNone/>
              <a:defRPr sz="1200">
                <a:solidFill>
                  <a:schemeClr val="tx1">
                    <a:tint val="75000"/>
                  </a:schemeClr>
                </a:solidFill>
              </a:defRPr>
            </a:lvl3pPr>
            <a:lvl4pPr marL="1069985" indent="0">
              <a:buNone/>
              <a:defRPr sz="1100">
                <a:solidFill>
                  <a:schemeClr val="tx1">
                    <a:tint val="75000"/>
                  </a:schemeClr>
                </a:solidFill>
              </a:defRPr>
            </a:lvl4pPr>
            <a:lvl5pPr marL="1426647" indent="0">
              <a:buNone/>
              <a:defRPr sz="1100">
                <a:solidFill>
                  <a:schemeClr val="tx1">
                    <a:tint val="75000"/>
                  </a:schemeClr>
                </a:solidFill>
              </a:defRPr>
            </a:lvl5pPr>
            <a:lvl6pPr marL="1783309" indent="0">
              <a:buNone/>
              <a:defRPr sz="1100">
                <a:solidFill>
                  <a:schemeClr val="tx1">
                    <a:tint val="75000"/>
                  </a:schemeClr>
                </a:solidFill>
              </a:defRPr>
            </a:lvl6pPr>
            <a:lvl7pPr marL="2139970" indent="0">
              <a:buNone/>
              <a:defRPr sz="1100">
                <a:solidFill>
                  <a:schemeClr val="tx1">
                    <a:tint val="75000"/>
                  </a:schemeClr>
                </a:solidFill>
              </a:defRPr>
            </a:lvl7pPr>
            <a:lvl8pPr marL="2496632" indent="0">
              <a:buNone/>
              <a:defRPr sz="1100">
                <a:solidFill>
                  <a:schemeClr val="tx1">
                    <a:tint val="75000"/>
                  </a:schemeClr>
                </a:solidFill>
              </a:defRPr>
            </a:lvl8pPr>
            <a:lvl9pPr marL="2853294" indent="0">
              <a:buNone/>
              <a:defRPr sz="11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EDFBF3AC-A781-43AA-8BD5-B12F49168B94}" type="datetime1">
              <a:rPr lang="en-US" smtClean="0"/>
              <a:t>17-10-21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grpSp>
        <p:nvGrpSpPr>
          <p:cNvPr id="13" name="Group 12"/>
          <p:cNvGrpSpPr/>
          <p:nvPr/>
        </p:nvGrpSpPr>
        <p:grpSpPr>
          <a:xfrm>
            <a:off x="2455976" y="2896447"/>
            <a:ext cx="4232051" cy="45720"/>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713323"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713323"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14400" y="1502833"/>
            <a:ext cx="3581400" cy="3556000"/>
          </a:xfrm>
        </p:spPr>
        <p:txBody>
          <a:bodyPr>
            <a:normAutofit/>
          </a:bodyPr>
          <a:lstStyle>
            <a:lvl1pPr>
              <a:defRPr sz="1900"/>
            </a:lvl1pPr>
            <a:lvl2pPr>
              <a:defRPr sz="16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4648200" y="1502833"/>
            <a:ext cx="3581400" cy="3556000"/>
          </a:xfrm>
        </p:spPr>
        <p:txBody>
          <a:bodyPr>
            <a:normAutofit/>
          </a:bodyPr>
          <a:lstStyle>
            <a:lvl1pPr>
              <a:defRPr sz="1900"/>
            </a:lvl1pPr>
            <a:lvl2pPr>
              <a:defRPr sz="1600"/>
            </a:lvl2pPr>
            <a:lvl3pPr>
              <a:defRPr sz="1400"/>
            </a:lvl3pPr>
            <a:lvl4pPr>
              <a:defRPr sz="1200"/>
            </a:lvl4pPr>
            <a:lvl5pPr>
              <a:defRPr sz="1200"/>
            </a:lvl5pPr>
            <a:lvl6pPr>
              <a:defRPr sz="1400"/>
            </a:lvl6pPr>
            <a:lvl7pPr>
              <a:defRPr sz="1400"/>
            </a:lvl7pPr>
            <a:lvl8pPr>
              <a:defRPr sz="1400" baseline="0"/>
            </a:lvl8pPr>
            <a:lvl9pPr>
              <a:defRPr sz="1400" baseline="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37CC0096-1860-4642-9CD2-0079EA5E7CD1}" type="datetimeFigureOut">
              <a:rPr lang="en-US" smtClean="0"/>
              <a:t>17-10-21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917448" y="1502833"/>
            <a:ext cx="3578286" cy="592667"/>
          </a:xfrm>
        </p:spPr>
        <p:txBody>
          <a:bodyPr anchor="ctr">
            <a:normAutofit/>
          </a:bodyPr>
          <a:lstStyle>
            <a:lvl1pPr marL="0" indent="0">
              <a:lnSpc>
                <a:spcPct val="90000"/>
              </a:lnSpc>
              <a:spcBef>
                <a:spcPts val="0"/>
              </a:spcBef>
              <a:buNone/>
              <a:defRPr sz="1600" b="1"/>
            </a:lvl1pPr>
            <a:lvl2pPr marL="356662" indent="0">
              <a:buNone/>
              <a:defRPr sz="1600" b="1"/>
            </a:lvl2pPr>
            <a:lvl3pPr marL="713323" indent="0">
              <a:buNone/>
              <a:defRPr sz="1400" b="1"/>
            </a:lvl3pPr>
            <a:lvl4pPr marL="1069985" indent="0">
              <a:buNone/>
              <a:defRPr sz="1200" b="1"/>
            </a:lvl4pPr>
            <a:lvl5pPr marL="1426647" indent="0">
              <a:buNone/>
              <a:defRPr sz="1200" b="1"/>
            </a:lvl5pPr>
            <a:lvl6pPr marL="1783309" indent="0">
              <a:buNone/>
              <a:defRPr sz="1200" b="1"/>
            </a:lvl6pPr>
            <a:lvl7pPr marL="2139970" indent="0">
              <a:buNone/>
              <a:defRPr sz="1200" b="1"/>
            </a:lvl7pPr>
            <a:lvl8pPr marL="2496632" indent="0">
              <a:buNone/>
              <a:defRPr sz="1200" b="1"/>
            </a:lvl8pPr>
            <a:lvl9pPr marL="2853294" indent="0">
              <a:buNone/>
              <a:defRPr sz="1200" b="1"/>
            </a:lvl9pPr>
          </a:lstStyle>
          <a:p>
            <a:pPr lvl="0"/>
            <a:r>
              <a:rPr lang="en-CA" smtClean="0"/>
              <a:t>Click to edit Master text styles</a:t>
            </a:r>
          </a:p>
        </p:txBody>
      </p:sp>
      <p:sp>
        <p:nvSpPr>
          <p:cNvPr id="4" name="Content Placeholder 3"/>
          <p:cNvSpPr>
            <a:spLocks noGrp="1"/>
          </p:cNvSpPr>
          <p:nvPr>
            <p:ph sz="half" idx="2"/>
          </p:nvPr>
        </p:nvSpPr>
        <p:spPr>
          <a:xfrm>
            <a:off x="914400" y="2095500"/>
            <a:ext cx="3581400" cy="2963333"/>
          </a:xfrm>
        </p:spPr>
        <p:txBody>
          <a:bodyPr>
            <a:normAutofit/>
          </a:bodyPr>
          <a:lstStyle>
            <a:lvl1pPr>
              <a:spcBef>
                <a:spcPts val="1248"/>
              </a:spcBef>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Text Placeholder 4"/>
          <p:cNvSpPr>
            <a:spLocks noGrp="1"/>
          </p:cNvSpPr>
          <p:nvPr>
            <p:ph type="body" sz="quarter" idx="3"/>
          </p:nvPr>
        </p:nvSpPr>
        <p:spPr>
          <a:xfrm>
            <a:off x="4651248" y="1502833"/>
            <a:ext cx="3578286" cy="592667"/>
          </a:xfrm>
        </p:spPr>
        <p:txBody>
          <a:bodyPr anchor="ctr">
            <a:normAutofit/>
          </a:bodyPr>
          <a:lstStyle>
            <a:lvl1pPr marL="0" indent="0">
              <a:lnSpc>
                <a:spcPct val="90000"/>
              </a:lnSpc>
              <a:spcBef>
                <a:spcPts val="0"/>
              </a:spcBef>
              <a:buNone/>
              <a:defRPr sz="1600" b="1"/>
            </a:lvl1pPr>
            <a:lvl2pPr marL="356662" indent="0">
              <a:buNone/>
              <a:defRPr sz="1600" b="1"/>
            </a:lvl2pPr>
            <a:lvl3pPr marL="713323" indent="0">
              <a:buNone/>
              <a:defRPr sz="1400" b="1"/>
            </a:lvl3pPr>
            <a:lvl4pPr marL="1069985" indent="0">
              <a:buNone/>
              <a:defRPr sz="1200" b="1"/>
            </a:lvl4pPr>
            <a:lvl5pPr marL="1426647" indent="0">
              <a:buNone/>
              <a:defRPr sz="1200" b="1"/>
            </a:lvl5pPr>
            <a:lvl6pPr marL="1783309" indent="0">
              <a:buNone/>
              <a:defRPr sz="1200" b="1"/>
            </a:lvl6pPr>
            <a:lvl7pPr marL="2139970" indent="0">
              <a:buNone/>
              <a:defRPr sz="1200" b="1"/>
            </a:lvl7pPr>
            <a:lvl8pPr marL="2496632" indent="0">
              <a:buNone/>
              <a:defRPr sz="1200" b="1"/>
            </a:lvl8pPr>
            <a:lvl9pPr marL="2853294" indent="0">
              <a:buNone/>
              <a:defRPr sz="1200" b="1"/>
            </a:lvl9pPr>
          </a:lstStyle>
          <a:p>
            <a:pPr lvl="0"/>
            <a:r>
              <a:rPr lang="en-CA" smtClean="0"/>
              <a:t>Click to edit Master text styles</a:t>
            </a:r>
          </a:p>
        </p:txBody>
      </p:sp>
      <p:sp>
        <p:nvSpPr>
          <p:cNvPr id="6" name="Content Placeholder 5"/>
          <p:cNvSpPr>
            <a:spLocks noGrp="1"/>
          </p:cNvSpPr>
          <p:nvPr>
            <p:ph sz="quarter" idx="4"/>
          </p:nvPr>
        </p:nvSpPr>
        <p:spPr>
          <a:xfrm>
            <a:off x="4648200" y="2095500"/>
            <a:ext cx="3581400" cy="2963333"/>
          </a:xfrm>
        </p:spPr>
        <p:txBody>
          <a:bodyPr>
            <a:normAutofit/>
          </a:bodyPr>
          <a:lstStyle>
            <a:lvl1pPr>
              <a:spcBef>
                <a:spcPts val="1248"/>
              </a:spcBef>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7" name="Date Placeholder 6"/>
          <p:cNvSpPr>
            <a:spLocks noGrp="1"/>
          </p:cNvSpPr>
          <p:nvPr>
            <p:ph type="dt" sz="half" idx="10"/>
          </p:nvPr>
        </p:nvSpPr>
        <p:spPr/>
        <p:txBody>
          <a:bodyPr/>
          <a:lstStyle/>
          <a:p>
            <a:fld id="{37CC0096-1860-4642-9CD2-0079EA5E7CD1}" type="datetimeFigureOut">
              <a:rPr lang="en-US" smtClean="0"/>
              <a:t>17-10-21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37CC0096-1860-4642-9CD2-0079EA5E7CD1}" type="datetimeFigureOut">
              <a:rPr lang="en-US" smtClean="0"/>
              <a:t>17-10-21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17-10-21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2500" b="0"/>
            </a:lvl1pPr>
          </a:lstStyle>
          <a:p>
            <a:r>
              <a:rPr lang="en-CA" smtClean="0"/>
              <a:t>Click to edit Master title style</a:t>
            </a:r>
            <a:endParaRPr/>
          </a:p>
        </p:txBody>
      </p:sp>
      <p:sp>
        <p:nvSpPr>
          <p:cNvPr id="3" name="Content Placeholder 2"/>
          <p:cNvSpPr>
            <a:spLocks noGrp="1"/>
          </p:cNvSpPr>
          <p:nvPr>
            <p:ph idx="1"/>
          </p:nvPr>
        </p:nvSpPr>
        <p:spPr>
          <a:xfrm>
            <a:off x="914401" y="1502834"/>
            <a:ext cx="4953001" cy="3556001"/>
          </a:xfrm>
        </p:spPr>
        <p:txBody>
          <a:bodyPr>
            <a:normAutofit/>
          </a:bodyPr>
          <a:lstStyle>
            <a:lvl1pPr>
              <a:defRPr sz="1900"/>
            </a:lvl1pPr>
            <a:lvl2pPr>
              <a:defRPr sz="1600"/>
            </a:lvl2pPr>
            <a:lvl3pPr>
              <a:defRPr sz="1400"/>
            </a:lvl3pPr>
            <a:lvl4pPr>
              <a:defRPr sz="1200"/>
            </a:lvl4pPr>
            <a:lvl5pPr>
              <a:defRPr sz="1200"/>
            </a:lvl5pPr>
            <a:lvl6pPr>
              <a:defRPr sz="1200"/>
            </a:lvl6pPr>
            <a:lvl7pPr>
              <a:defRPr sz="1200"/>
            </a:lvl7pPr>
            <a:lvl8pPr>
              <a:defRPr sz="1200" baseline="0"/>
            </a:lvl8pPr>
            <a:lvl9pPr>
              <a:defRPr sz="1200" baseline="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Text Placeholder 3"/>
          <p:cNvSpPr>
            <a:spLocks noGrp="1"/>
          </p:cNvSpPr>
          <p:nvPr>
            <p:ph type="body" sz="half" idx="2"/>
          </p:nvPr>
        </p:nvSpPr>
        <p:spPr>
          <a:xfrm>
            <a:off x="6096000" y="1502834"/>
            <a:ext cx="2133601" cy="3556001"/>
          </a:xfrm>
        </p:spPr>
        <p:txBody>
          <a:bodyPr>
            <a:normAutofit/>
          </a:bodyPr>
          <a:lstStyle>
            <a:lvl1pPr marL="0" indent="0">
              <a:spcBef>
                <a:spcPts val="1248"/>
              </a:spcBef>
              <a:buNone/>
              <a:defRPr sz="1600"/>
            </a:lvl1pPr>
            <a:lvl2pPr marL="356662" indent="0">
              <a:buNone/>
              <a:defRPr sz="900"/>
            </a:lvl2pPr>
            <a:lvl3pPr marL="713323" indent="0">
              <a:buNone/>
              <a:defRPr sz="800"/>
            </a:lvl3pPr>
            <a:lvl4pPr marL="1069985" indent="0">
              <a:buNone/>
              <a:defRPr sz="700"/>
            </a:lvl4pPr>
            <a:lvl5pPr marL="1426647" indent="0">
              <a:buNone/>
              <a:defRPr sz="700"/>
            </a:lvl5pPr>
            <a:lvl6pPr marL="1783309" indent="0">
              <a:buNone/>
              <a:defRPr sz="700"/>
            </a:lvl6pPr>
            <a:lvl7pPr marL="2139970" indent="0">
              <a:buNone/>
              <a:defRPr sz="700"/>
            </a:lvl7pPr>
            <a:lvl8pPr marL="2496632" indent="0">
              <a:buNone/>
              <a:defRPr sz="700"/>
            </a:lvl8pPr>
            <a:lvl9pPr marL="2853294" indent="0">
              <a:buNone/>
              <a:defRPr sz="7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17-10-21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914400" y="1502833"/>
            <a:ext cx="4953000" cy="35560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5093" tIns="47546" rIns="95093" bIns="47546" rtlCol="0" anchor="ctr"/>
          <a:lstStyle/>
          <a:p>
            <a:pPr algn="ctr"/>
            <a:endParaRPr/>
          </a:p>
        </p:txBody>
      </p:sp>
      <p:sp>
        <p:nvSpPr>
          <p:cNvPr id="2" name="Title 1"/>
          <p:cNvSpPr>
            <a:spLocks noGrp="1"/>
          </p:cNvSpPr>
          <p:nvPr>
            <p:ph type="title"/>
          </p:nvPr>
        </p:nvSpPr>
        <p:spPr/>
        <p:txBody>
          <a:bodyPr anchor="b">
            <a:normAutofit/>
          </a:bodyPr>
          <a:lstStyle>
            <a:lvl1pPr algn="l">
              <a:defRPr sz="2500" b="0"/>
            </a:lvl1pPr>
          </a:lstStyle>
          <a:p>
            <a:r>
              <a:rPr lang="en-CA" smtClean="0"/>
              <a:t>Click to edit Master title style</a:t>
            </a:r>
            <a:endParaRPr/>
          </a:p>
        </p:txBody>
      </p:sp>
      <p:sp>
        <p:nvSpPr>
          <p:cNvPr id="3" name="Picture Placeholder 2"/>
          <p:cNvSpPr>
            <a:spLocks noGrp="1"/>
          </p:cNvSpPr>
          <p:nvPr>
            <p:ph type="pic" idx="1"/>
          </p:nvPr>
        </p:nvSpPr>
        <p:spPr>
          <a:xfrm>
            <a:off x="1004316" y="1604433"/>
            <a:ext cx="4773168" cy="3352800"/>
          </a:xfrm>
          <a:solidFill>
            <a:schemeClr val="bg2"/>
          </a:solidFill>
        </p:spPr>
        <p:txBody>
          <a:bodyPr tIns="713323">
            <a:normAutofit/>
          </a:bodyPr>
          <a:lstStyle>
            <a:lvl1pPr marL="0" indent="0" algn="ctr">
              <a:buNone/>
              <a:defRPr sz="1900"/>
            </a:lvl1pPr>
            <a:lvl2pPr marL="356662" indent="0">
              <a:buNone/>
              <a:defRPr sz="2200"/>
            </a:lvl2pPr>
            <a:lvl3pPr marL="713323" indent="0">
              <a:buNone/>
              <a:defRPr sz="1900"/>
            </a:lvl3pPr>
            <a:lvl4pPr marL="1069985" indent="0">
              <a:buNone/>
              <a:defRPr sz="1600"/>
            </a:lvl4pPr>
            <a:lvl5pPr marL="1426647" indent="0">
              <a:buNone/>
              <a:defRPr sz="1600"/>
            </a:lvl5pPr>
            <a:lvl6pPr marL="1783309" indent="0">
              <a:buNone/>
              <a:defRPr sz="1600"/>
            </a:lvl6pPr>
            <a:lvl7pPr marL="2139970" indent="0">
              <a:buNone/>
              <a:defRPr sz="1600"/>
            </a:lvl7pPr>
            <a:lvl8pPr marL="2496632" indent="0">
              <a:buNone/>
              <a:defRPr sz="1600"/>
            </a:lvl8pPr>
            <a:lvl9pPr marL="2853294" indent="0">
              <a:buNone/>
              <a:defRPr sz="1600"/>
            </a:lvl9pPr>
          </a:lstStyle>
          <a:p>
            <a:r>
              <a:rPr lang="en-CA" smtClean="0"/>
              <a:t>Drag picture to placeholder or click icon to add</a:t>
            </a:r>
            <a:endParaRPr/>
          </a:p>
        </p:txBody>
      </p:sp>
      <p:sp>
        <p:nvSpPr>
          <p:cNvPr id="4" name="Text Placeholder 3"/>
          <p:cNvSpPr>
            <a:spLocks noGrp="1"/>
          </p:cNvSpPr>
          <p:nvPr>
            <p:ph type="body" sz="half" idx="2"/>
          </p:nvPr>
        </p:nvSpPr>
        <p:spPr>
          <a:xfrm>
            <a:off x="6096000" y="1502834"/>
            <a:ext cx="2133601" cy="3471333"/>
          </a:xfrm>
        </p:spPr>
        <p:txBody>
          <a:bodyPr>
            <a:normAutofit/>
          </a:bodyPr>
          <a:lstStyle>
            <a:lvl1pPr marL="0" indent="0">
              <a:spcBef>
                <a:spcPts val="1248"/>
              </a:spcBef>
              <a:buNone/>
              <a:defRPr sz="1600"/>
            </a:lvl1pPr>
            <a:lvl2pPr marL="356662" indent="0">
              <a:buNone/>
              <a:defRPr sz="900"/>
            </a:lvl2pPr>
            <a:lvl3pPr marL="713323" indent="0">
              <a:buNone/>
              <a:defRPr sz="800"/>
            </a:lvl3pPr>
            <a:lvl4pPr marL="1069985" indent="0">
              <a:buNone/>
              <a:defRPr sz="700"/>
            </a:lvl4pPr>
            <a:lvl5pPr marL="1426647" indent="0">
              <a:buNone/>
              <a:defRPr sz="700"/>
            </a:lvl5pPr>
            <a:lvl6pPr marL="1783309" indent="0">
              <a:buNone/>
              <a:defRPr sz="700"/>
            </a:lvl6pPr>
            <a:lvl7pPr marL="2139970" indent="0">
              <a:buNone/>
              <a:defRPr sz="700"/>
            </a:lvl7pPr>
            <a:lvl8pPr marL="2496632" indent="0">
              <a:buNone/>
              <a:defRPr sz="700"/>
            </a:lvl8pPr>
            <a:lvl9pPr marL="2853294" indent="0">
              <a:buNone/>
              <a:defRPr sz="7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C6724CE-2468-448B-87C1-A92EDD78369B}" type="datetime1">
              <a:rPr lang="en-US" smtClean="0"/>
              <a:t>17-10-21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9144000" cy="5715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lIns="71332" tIns="35666" rIns="71332" bIns="35666" rtlCol="0" anchor="ctr"/>
          <a:lstStyle/>
          <a:p>
            <a:pPr algn="ctr"/>
            <a:endParaRPr sz="1900"/>
          </a:p>
        </p:txBody>
      </p:sp>
      <p:sp>
        <p:nvSpPr>
          <p:cNvPr id="8" name="Rounded Rectangle 7"/>
          <p:cNvSpPr/>
          <p:nvPr/>
        </p:nvSpPr>
        <p:spPr>
          <a:xfrm>
            <a:off x="228600" y="251460"/>
            <a:ext cx="8686800" cy="5212080"/>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5093" tIns="47546" rIns="95093" bIns="47546" rtlCol="0" anchor="ctr"/>
          <a:lstStyle/>
          <a:p>
            <a:pPr algn="ctr"/>
            <a:endParaRPr/>
          </a:p>
        </p:txBody>
      </p:sp>
      <p:sp>
        <p:nvSpPr>
          <p:cNvPr id="2" name="Title Placeholder 1"/>
          <p:cNvSpPr>
            <a:spLocks noGrp="1"/>
          </p:cNvSpPr>
          <p:nvPr>
            <p:ph type="title"/>
          </p:nvPr>
        </p:nvSpPr>
        <p:spPr>
          <a:xfrm>
            <a:off x="914400" y="359833"/>
            <a:ext cx="7315200" cy="973667"/>
          </a:xfrm>
          <a:prstGeom prst="rect">
            <a:avLst/>
          </a:prstGeom>
        </p:spPr>
        <p:txBody>
          <a:bodyPr vert="horz" lIns="71332" tIns="35666" rIns="71332" bIns="35666" rtlCol="0" anchor="b">
            <a:normAutofit/>
          </a:bodyPr>
          <a:lstStyle/>
          <a:p>
            <a:r>
              <a:rPr lang="en-CA" smtClean="0"/>
              <a:t>Click to edit Master title style</a:t>
            </a:r>
            <a:endParaRPr/>
          </a:p>
        </p:txBody>
      </p:sp>
      <p:sp>
        <p:nvSpPr>
          <p:cNvPr id="3" name="Text Placeholder 2"/>
          <p:cNvSpPr>
            <a:spLocks noGrp="1"/>
          </p:cNvSpPr>
          <p:nvPr>
            <p:ph type="body" idx="1"/>
          </p:nvPr>
        </p:nvSpPr>
        <p:spPr>
          <a:xfrm>
            <a:off x="914400" y="1502833"/>
            <a:ext cx="7315200" cy="3556000"/>
          </a:xfrm>
          <a:prstGeom prst="rect">
            <a:avLst/>
          </a:prstGeom>
        </p:spPr>
        <p:txBody>
          <a:bodyPr vert="horz" lIns="71332" tIns="35666" rIns="71332" bIns="35666"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2"/>
          </p:nvPr>
        </p:nvSpPr>
        <p:spPr>
          <a:xfrm>
            <a:off x="6629400" y="5143500"/>
            <a:ext cx="914400" cy="254000"/>
          </a:xfrm>
          <a:prstGeom prst="rect">
            <a:avLst/>
          </a:prstGeom>
        </p:spPr>
        <p:txBody>
          <a:bodyPr vert="horz" lIns="71332" tIns="35666" rIns="71332" bIns="35666" rtlCol="0" anchor="ctr"/>
          <a:lstStyle>
            <a:lvl1pPr algn="r">
              <a:defRPr sz="900">
                <a:solidFill>
                  <a:schemeClr val="tx1"/>
                </a:solidFill>
              </a:defRPr>
            </a:lvl1pPr>
          </a:lstStyle>
          <a:p>
            <a:fld id="{37CC0096-1860-4642-9CD2-0079EA5E7CD1}" type="datetimeFigureOut">
              <a:rPr lang="en-US" smtClean="0"/>
              <a:pPr/>
              <a:t>17-10-21</a:t>
            </a:fld>
            <a:endParaRPr lang="en-US"/>
          </a:p>
        </p:txBody>
      </p:sp>
      <p:sp>
        <p:nvSpPr>
          <p:cNvPr id="5" name="Footer Placeholder 4"/>
          <p:cNvSpPr>
            <a:spLocks noGrp="1"/>
          </p:cNvSpPr>
          <p:nvPr>
            <p:ph type="ftr" sz="quarter" idx="3"/>
          </p:nvPr>
        </p:nvSpPr>
        <p:spPr>
          <a:xfrm>
            <a:off x="914400" y="5143500"/>
            <a:ext cx="5562601" cy="254000"/>
          </a:xfrm>
          <a:prstGeom prst="rect">
            <a:avLst/>
          </a:prstGeom>
        </p:spPr>
        <p:txBody>
          <a:bodyPr vert="horz" lIns="71332" tIns="35666" rIns="71332" bIns="35666" rtlCol="0" anchor="ctr"/>
          <a:lstStyle>
            <a:lvl1pPr algn="l">
              <a:defRPr sz="900">
                <a:solidFill>
                  <a:schemeClr val="tx1"/>
                </a:solidFill>
              </a:defRPr>
            </a:lvl1pPr>
          </a:lstStyle>
          <a:p>
            <a:endParaRPr lang="en-US" dirty="0"/>
          </a:p>
        </p:txBody>
      </p:sp>
      <p:sp>
        <p:nvSpPr>
          <p:cNvPr id="6" name="Slide Number Placeholder 5"/>
          <p:cNvSpPr>
            <a:spLocks noGrp="1"/>
          </p:cNvSpPr>
          <p:nvPr>
            <p:ph type="sldNum" sz="quarter" idx="4"/>
          </p:nvPr>
        </p:nvSpPr>
        <p:spPr>
          <a:xfrm>
            <a:off x="7696201" y="5143500"/>
            <a:ext cx="533400" cy="254000"/>
          </a:xfrm>
          <a:prstGeom prst="rect">
            <a:avLst/>
          </a:prstGeom>
        </p:spPr>
        <p:txBody>
          <a:bodyPr vert="horz" lIns="71332" tIns="35666" rIns="71332" bIns="35666" rtlCol="0" anchor="ctr"/>
          <a:lstStyle>
            <a:lvl1pPr algn="r">
              <a:defRPr sz="9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algn="l" defTabSz="713323" rtl="0" eaLnBrk="1" latinLnBrk="0" hangingPunct="1">
        <a:spcBef>
          <a:spcPct val="0"/>
        </a:spcBef>
        <a:buNone/>
        <a:defRPr sz="2500" kern="1200">
          <a:solidFill>
            <a:schemeClr val="tx1"/>
          </a:solidFill>
          <a:latin typeface="+mj-lt"/>
          <a:ea typeface="+mj-ea"/>
          <a:cs typeface="+mj-cs"/>
        </a:defRPr>
      </a:lvl1pPr>
    </p:titleStyle>
    <p:bodyStyle>
      <a:lvl1pPr marL="192597" indent="-192597" algn="l" defTabSz="713323" rtl="0" eaLnBrk="1" latinLnBrk="0" hangingPunct="1">
        <a:lnSpc>
          <a:spcPct val="90000"/>
        </a:lnSpc>
        <a:spcBef>
          <a:spcPts val="1404"/>
        </a:spcBef>
        <a:buClr>
          <a:schemeClr val="tx1"/>
        </a:buClr>
        <a:buFont typeface="Arial" pitchFamily="34" charset="0"/>
        <a:buChar char="•"/>
        <a:defRPr sz="1900" kern="1200">
          <a:solidFill>
            <a:schemeClr val="tx1"/>
          </a:solidFill>
          <a:latin typeface="+mn-lt"/>
          <a:ea typeface="+mn-ea"/>
          <a:cs typeface="+mn-cs"/>
        </a:defRPr>
      </a:lvl1pPr>
      <a:lvl2pPr marL="427994" indent="-192597" algn="l" defTabSz="713323" rtl="0" eaLnBrk="1" latinLnBrk="0" hangingPunct="1">
        <a:lnSpc>
          <a:spcPct val="90000"/>
        </a:lnSpc>
        <a:spcBef>
          <a:spcPts val="624"/>
        </a:spcBef>
        <a:buClr>
          <a:schemeClr val="tx1"/>
        </a:buClr>
        <a:buFont typeface="Arial" pitchFamily="34" charset="0"/>
        <a:buChar char="•"/>
        <a:defRPr sz="1600" kern="1200">
          <a:solidFill>
            <a:schemeClr val="tx1"/>
          </a:solidFill>
          <a:latin typeface="+mn-lt"/>
          <a:ea typeface="+mn-ea"/>
          <a:cs typeface="+mn-cs"/>
        </a:defRPr>
      </a:lvl2pPr>
      <a:lvl3pPr marL="663391" indent="-192597" algn="l" defTabSz="713323" rtl="0" eaLnBrk="1" latinLnBrk="0" hangingPunct="1">
        <a:lnSpc>
          <a:spcPct val="90000"/>
        </a:lnSpc>
        <a:spcBef>
          <a:spcPts val="624"/>
        </a:spcBef>
        <a:buClr>
          <a:schemeClr val="tx1"/>
        </a:buClr>
        <a:buFont typeface="Arial" pitchFamily="34" charset="0"/>
        <a:buChar char="•"/>
        <a:defRPr sz="1400" kern="1200">
          <a:solidFill>
            <a:schemeClr val="tx1"/>
          </a:solidFill>
          <a:latin typeface="+mn-lt"/>
          <a:ea typeface="+mn-ea"/>
          <a:cs typeface="+mn-cs"/>
        </a:defRPr>
      </a:lvl3pPr>
      <a:lvl4pPr marL="898788" indent="-192597" algn="l" defTabSz="713323" rtl="0" eaLnBrk="1" latinLnBrk="0" hangingPunct="1">
        <a:lnSpc>
          <a:spcPct val="90000"/>
        </a:lnSpc>
        <a:spcBef>
          <a:spcPts val="624"/>
        </a:spcBef>
        <a:buClr>
          <a:schemeClr val="tx1"/>
        </a:buClr>
        <a:buFont typeface="Arial" pitchFamily="34" charset="0"/>
        <a:buChar char="•"/>
        <a:defRPr sz="1200" kern="1200">
          <a:solidFill>
            <a:schemeClr val="tx1"/>
          </a:solidFill>
          <a:latin typeface="+mn-lt"/>
          <a:ea typeface="+mn-ea"/>
          <a:cs typeface="+mn-cs"/>
        </a:defRPr>
      </a:lvl4pPr>
      <a:lvl5pPr marL="1134184" indent="-192597" algn="l" defTabSz="713323" rtl="0" eaLnBrk="1" latinLnBrk="0" hangingPunct="1">
        <a:lnSpc>
          <a:spcPct val="90000"/>
        </a:lnSpc>
        <a:spcBef>
          <a:spcPts val="624"/>
        </a:spcBef>
        <a:buClr>
          <a:schemeClr val="tx1"/>
        </a:buClr>
        <a:buFont typeface="Arial" pitchFamily="34" charset="0"/>
        <a:buChar char="•"/>
        <a:defRPr sz="1200" kern="1200">
          <a:solidFill>
            <a:schemeClr val="tx1"/>
          </a:solidFill>
          <a:latin typeface="+mn-lt"/>
          <a:ea typeface="+mn-ea"/>
          <a:cs typeface="+mn-cs"/>
        </a:defRPr>
      </a:lvl5pPr>
      <a:lvl6pPr marL="1369581" indent="-192597" algn="l" defTabSz="713323" rtl="0" eaLnBrk="1" latinLnBrk="0" hangingPunct="1">
        <a:lnSpc>
          <a:spcPct val="90000"/>
        </a:lnSpc>
        <a:spcBef>
          <a:spcPts val="624"/>
        </a:spcBef>
        <a:buClr>
          <a:schemeClr val="tx1"/>
        </a:buClr>
        <a:buFont typeface="Arial" pitchFamily="34" charset="0"/>
        <a:buChar char="•"/>
        <a:defRPr sz="1200" kern="1200" baseline="0">
          <a:solidFill>
            <a:schemeClr val="tx1"/>
          </a:solidFill>
          <a:latin typeface="+mn-lt"/>
          <a:ea typeface="+mn-ea"/>
          <a:cs typeface="+mn-cs"/>
        </a:defRPr>
      </a:lvl6pPr>
      <a:lvl7pPr marL="1604978" indent="-192597" algn="l" defTabSz="713323" rtl="0" eaLnBrk="1" latinLnBrk="0" hangingPunct="1">
        <a:lnSpc>
          <a:spcPct val="90000"/>
        </a:lnSpc>
        <a:spcBef>
          <a:spcPts val="624"/>
        </a:spcBef>
        <a:buClr>
          <a:schemeClr val="tx1"/>
        </a:buClr>
        <a:buFont typeface="Arial" pitchFamily="34" charset="0"/>
        <a:buChar char="•"/>
        <a:defRPr sz="1200" kern="1200" baseline="0">
          <a:solidFill>
            <a:schemeClr val="tx1"/>
          </a:solidFill>
          <a:latin typeface="+mn-lt"/>
          <a:ea typeface="+mn-ea"/>
          <a:cs typeface="+mn-cs"/>
        </a:defRPr>
      </a:lvl7pPr>
      <a:lvl8pPr marL="1840374" indent="-192597" algn="l" defTabSz="713323" rtl="0" eaLnBrk="1" latinLnBrk="0" hangingPunct="1">
        <a:lnSpc>
          <a:spcPct val="90000"/>
        </a:lnSpc>
        <a:spcBef>
          <a:spcPts val="624"/>
        </a:spcBef>
        <a:buClr>
          <a:schemeClr val="tx1"/>
        </a:buClr>
        <a:buFont typeface="Arial" pitchFamily="34" charset="0"/>
        <a:buChar char="•"/>
        <a:defRPr sz="1200" kern="1200" baseline="0">
          <a:solidFill>
            <a:schemeClr val="tx1"/>
          </a:solidFill>
          <a:latin typeface="+mn-lt"/>
          <a:ea typeface="+mn-ea"/>
          <a:cs typeface="+mn-cs"/>
        </a:defRPr>
      </a:lvl8pPr>
      <a:lvl9pPr marL="2075771" indent="-192597" algn="l" defTabSz="713323" rtl="0" eaLnBrk="1" latinLnBrk="0" hangingPunct="1">
        <a:lnSpc>
          <a:spcPct val="90000"/>
        </a:lnSpc>
        <a:spcBef>
          <a:spcPts val="624"/>
        </a:spcBef>
        <a:buClr>
          <a:schemeClr val="tx1"/>
        </a:buClr>
        <a:buFont typeface="Arial" pitchFamily="34" charset="0"/>
        <a:buChar char="•"/>
        <a:defRPr sz="1200" kern="1200" baseline="0">
          <a:solidFill>
            <a:schemeClr val="tx1"/>
          </a:solidFill>
          <a:latin typeface="+mn-lt"/>
          <a:ea typeface="+mn-ea"/>
          <a:cs typeface="+mn-cs"/>
        </a:defRPr>
      </a:lvl9pPr>
    </p:bodyStyle>
    <p:otherStyle>
      <a:defPPr>
        <a:defRPr/>
      </a:defPPr>
      <a:lvl1pPr marL="0" algn="l" defTabSz="713323" rtl="0" eaLnBrk="1" latinLnBrk="0" hangingPunct="1">
        <a:defRPr sz="1400" kern="1200">
          <a:solidFill>
            <a:schemeClr val="tx1"/>
          </a:solidFill>
          <a:latin typeface="+mn-lt"/>
          <a:ea typeface="+mn-ea"/>
          <a:cs typeface="+mn-cs"/>
        </a:defRPr>
      </a:lvl1pPr>
      <a:lvl2pPr marL="356662" algn="l" defTabSz="713323" rtl="0" eaLnBrk="1" latinLnBrk="0" hangingPunct="1">
        <a:defRPr sz="1400" kern="1200">
          <a:solidFill>
            <a:schemeClr val="tx1"/>
          </a:solidFill>
          <a:latin typeface="+mn-lt"/>
          <a:ea typeface="+mn-ea"/>
          <a:cs typeface="+mn-cs"/>
        </a:defRPr>
      </a:lvl2pPr>
      <a:lvl3pPr marL="713323" algn="l" defTabSz="713323" rtl="0" eaLnBrk="1" latinLnBrk="0" hangingPunct="1">
        <a:defRPr sz="1400" kern="1200">
          <a:solidFill>
            <a:schemeClr val="tx1"/>
          </a:solidFill>
          <a:latin typeface="+mn-lt"/>
          <a:ea typeface="+mn-ea"/>
          <a:cs typeface="+mn-cs"/>
        </a:defRPr>
      </a:lvl3pPr>
      <a:lvl4pPr marL="1069985" algn="l" defTabSz="713323" rtl="0" eaLnBrk="1" latinLnBrk="0" hangingPunct="1">
        <a:defRPr sz="1400" kern="1200">
          <a:solidFill>
            <a:schemeClr val="tx1"/>
          </a:solidFill>
          <a:latin typeface="+mn-lt"/>
          <a:ea typeface="+mn-ea"/>
          <a:cs typeface="+mn-cs"/>
        </a:defRPr>
      </a:lvl4pPr>
      <a:lvl5pPr marL="1426647" algn="l" defTabSz="713323" rtl="0" eaLnBrk="1" latinLnBrk="0" hangingPunct="1">
        <a:defRPr sz="1400" kern="1200">
          <a:solidFill>
            <a:schemeClr val="tx1"/>
          </a:solidFill>
          <a:latin typeface="+mn-lt"/>
          <a:ea typeface="+mn-ea"/>
          <a:cs typeface="+mn-cs"/>
        </a:defRPr>
      </a:lvl5pPr>
      <a:lvl6pPr marL="1783309" algn="l" defTabSz="713323" rtl="0" eaLnBrk="1" latinLnBrk="0" hangingPunct="1">
        <a:defRPr sz="1400" kern="1200">
          <a:solidFill>
            <a:schemeClr val="tx1"/>
          </a:solidFill>
          <a:latin typeface="+mn-lt"/>
          <a:ea typeface="+mn-ea"/>
          <a:cs typeface="+mn-cs"/>
        </a:defRPr>
      </a:lvl6pPr>
      <a:lvl7pPr marL="2139970" algn="l" defTabSz="713323" rtl="0" eaLnBrk="1" latinLnBrk="0" hangingPunct="1">
        <a:defRPr sz="1400" kern="1200">
          <a:solidFill>
            <a:schemeClr val="tx1"/>
          </a:solidFill>
          <a:latin typeface="+mn-lt"/>
          <a:ea typeface="+mn-ea"/>
          <a:cs typeface="+mn-cs"/>
        </a:defRPr>
      </a:lvl7pPr>
      <a:lvl8pPr marL="2496632" algn="l" defTabSz="713323" rtl="0" eaLnBrk="1" latinLnBrk="0" hangingPunct="1">
        <a:defRPr sz="1400" kern="1200">
          <a:solidFill>
            <a:schemeClr val="tx1"/>
          </a:solidFill>
          <a:latin typeface="+mn-lt"/>
          <a:ea typeface="+mn-ea"/>
          <a:cs typeface="+mn-cs"/>
        </a:defRPr>
      </a:lvl8pPr>
      <a:lvl9pPr marL="2853294" algn="l" defTabSz="71332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9.emf"/><Relationship Id="rId5" Type="http://schemas.openxmlformats.org/officeDocument/2006/relationships/oleObject" Target="../embeddings/oleObject4.bin"/><Relationship Id="rId6"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3.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6.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8.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emf"/><Relationship Id="rId5" Type="http://schemas.openxmlformats.org/officeDocument/2006/relationships/oleObject" Target="../embeddings/oleObject2.bin"/><Relationship Id="rId6"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klipd.com/watch/speed/bus-freeway-jump-scene" TargetMode="Externa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lstStyle/>
          <a:p>
            <a:r>
              <a:rPr lang="en-US" dirty="0" smtClean="0"/>
              <a:t>Physics 12 – Class Starter</a:t>
            </a:r>
            <a:endParaRPr lang="en-US" dirty="0"/>
          </a:p>
        </p:txBody>
      </p:sp>
      <p:sp>
        <p:nvSpPr>
          <p:cNvPr id="5" name="Rectangle 4"/>
          <p:cNvSpPr>
            <a:spLocks noGrp="1"/>
          </p:cNvSpPr>
          <p:nvPr>
            <p:ph idx="1"/>
          </p:nvPr>
        </p:nvSpPr>
        <p:spPr>
          <a:xfrm>
            <a:off x="491594" y="1710766"/>
            <a:ext cx="8179587" cy="3496234"/>
          </a:xfrm>
        </p:spPr>
        <p:txBody>
          <a:bodyPr/>
          <a:lstStyle/>
          <a:p>
            <a:pPr marL="0" indent="0">
              <a:buNone/>
            </a:pPr>
            <a:r>
              <a:rPr lang="en-US" sz="2400" b="1" u="sng" dirty="0">
                <a:solidFill>
                  <a:srgbClr val="FF0000"/>
                </a:solidFill>
              </a:rPr>
              <a:t>Quiz</a:t>
            </a:r>
            <a:r>
              <a:rPr lang="en-US" sz="2400" b="1" dirty="0">
                <a:solidFill>
                  <a:srgbClr val="FF0000"/>
                </a:solidFill>
              </a:rPr>
              <a:t>: </a:t>
            </a:r>
            <a:r>
              <a:rPr lang="en-US" sz="2400" b="1" dirty="0" smtClean="0">
                <a:solidFill>
                  <a:srgbClr val="FF0000"/>
                </a:solidFill>
              </a:rPr>
              <a:t>Projectile Basics</a:t>
            </a:r>
            <a:endParaRPr lang="en-US" sz="2400" b="1" dirty="0">
              <a:solidFill>
                <a:srgbClr val="FF0000"/>
              </a:solidFill>
            </a:endParaRPr>
          </a:p>
          <a:p>
            <a:pPr marL="342900" indent="-342900">
              <a:buFont typeface="+mj-lt"/>
              <a:buAutoNum type="arabicPeriod"/>
            </a:pPr>
            <a:r>
              <a:rPr lang="en-US" sz="2000" dirty="0" smtClean="0"/>
              <a:t>Clear your desks and set up binders or divider between yourself and your neighbour</a:t>
            </a:r>
          </a:p>
          <a:p>
            <a:pPr marL="342900" indent="-342900">
              <a:buFont typeface="+mj-lt"/>
              <a:buAutoNum type="arabicPeriod"/>
            </a:pPr>
            <a:r>
              <a:rPr lang="en-US" sz="2000" dirty="0" smtClean="0"/>
              <a:t>Collect a formula sheet from the front of the room</a:t>
            </a:r>
          </a:p>
          <a:p>
            <a:pPr marL="342900" indent="-342900">
              <a:buFont typeface="+mj-lt"/>
              <a:buAutoNum type="arabicPeriod"/>
            </a:pPr>
            <a:r>
              <a:rPr lang="en-US" sz="2000" dirty="0" smtClean="0"/>
              <a:t>You should have a calculator, a pencil, and a piece of paper on your desk</a:t>
            </a:r>
          </a:p>
          <a:p>
            <a:pPr marL="342900" indent="-342900">
              <a:buFont typeface="+mj-lt"/>
              <a:buAutoNum type="arabicPeriod"/>
            </a:pPr>
            <a:r>
              <a:rPr lang="en-US" sz="2000" dirty="0" smtClean="0"/>
              <a:t>Finished… ? Hand it in at the front of the room</a:t>
            </a:r>
          </a:p>
          <a:p>
            <a:pPr marL="342900" indent="-342900">
              <a:buFont typeface="+mj-lt"/>
              <a:buAutoNum type="arabicPeriod"/>
            </a:pPr>
            <a:endParaRPr lang="en-US" dirty="0"/>
          </a:p>
        </p:txBody>
      </p:sp>
    </p:spTree>
    <p:extLst>
      <p:ext uri="{BB962C8B-B14F-4D97-AF65-F5344CB8AC3E}">
        <p14:creationId xmlns:p14="http://schemas.microsoft.com/office/powerpoint/2010/main" val="22694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Yes! God bless you Keanu!</a:t>
            </a:r>
            <a:endParaRPr lang="en-US" dirty="0"/>
          </a:p>
        </p:txBody>
      </p:sp>
      <p:sp>
        <p:nvSpPr>
          <p:cNvPr id="6" name="Text Placeholder 5"/>
          <p:cNvSpPr>
            <a:spLocks noGrp="1"/>
          </p:cNvSpPr>
          <p:nvPr>
            <p:ph type="body" idx="1"/>
          </p:nvPr>
        </p:nvSpPr>
        <p:spPr/>
        <p:txBody>
          <a:bodyPr/>
          <a:lstStyle/>
          <a:p>
            <a:pPr algn="ctr"/>
            <a:r>
              <a:rPr lang="en-US" dirty="0" smtClean="0"/>
              <a:t>x-variables</a:t>
            </a:r>
            <a:endParaRPr lang="en-US" dirty="0"/>
          </a:p>
        </p:txBody>
      </p:sp>
      <p:sp>
        <p:nvSpPr>
          <p:cNvPr id="8" name="Text Placeholder 7"/>
          <p:cNvSpPr>
            <a:spLocks noGrp="1"/>
          </p:cNvSpPr>
          <p:nvPr>
            <p:ph type="body" sz="quarter" idx="3"/>
          </p:nvPr>
        </p:nvSpPr>
        <p:spPr/>
        <p:txBody>
          <a:bodyPr/>
          <a:lstStyle/>
          <a:p>
            <a:pPr algn="ctr"/>
            <a:r>
              <a:rPr lang="en-US" dirty="0" smtClean="0"/>
              <a:t>y-variables</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3302000320"/>
              </p:ext>
            </p:extLst>
          </p:nvPr>
        </p:nvGraphicFramePr>
        <p:xfrm>
          <a:off x="4768850" y="2105025"/>
          <a:ext cx="3810706" cy="3117850"/>
        </p:xfrm>
        <a:graphic>
          <a:graphicData uri="http://schemas.openxmlformats.org/presentationml/2006/ole">
            <mc:AlternateContent xmlns:mc="http://schemas.openxmlformats.org/markup-compatibility/2006">
              <mc:Choice xmlns:v="urn:schemas-microsoft-com:vml" Requires="v">
                <p:oleObj spid="_x0000_s6154" name="Equation" r:id="rId3" imgW="1955800" imgH="1600200" progId="Equation.DSMT4">
                  <p:embed/>
                </p:oleObj>
              </mc:Choice>
              <mc:Fallback>
                <p:oleObj name="Equation" r:id="rId3" imgW="1955800" imgH="1600200" progId="Equation.DSMT4">
                  <p:embed/>
                  <p:pic>
                    <p:nvPicPr>
                      <p:cNvPr id="0" name=""/>
                      <p:cNvPicPr/>
                      <p:nvPr/>
                    </p:nvPicPr>
                    <p:blipFill>
                      <a:blip r:embed="rId4"/>
                      <a:stretch>
                        <a:fillRect/>
                      </a:stretch>
                    </p:blipFill>
                    <p:spPr>
                      <a:xfrm>
                        <a:off x="4768850" y="2105025"/>
                        <a:ext cx="3810706" cy="31178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837531690"/>
              </p:ext>
            </p:extLst>
          </p:nvPr>
        </p:nvGraphicFramePr>
        <p:xfrm>
          <a:off x="327663" y="2238376"/>
          <a:ext cx="4080189" cy="1127124"/>
        </p:xfrm>
        <a:graphic>
          <a:graphicData uri="http://schemas.openxmlformats.org/presentationml/2006/ole">
            <mc:AlternateContent xmlns:mc="http://schemas.openxmlformats.org/markup-compatibility/2006">
              <mc:Choice xmlns:v="urn:schemas-microsoft-com:vml" Requires="v">
                <p:oleObj spid="_x0000_s6155" name="Equation" r:id="rId5" imgW="2298700" imgH="635000" progId="Equation.DSMT4">
                  <p:embed/>
                </p:oleObj>
              </mc:Choice>
              <mc:Fallback>
                <p:oleObj name="Equation" r:id="rId5" imgW="2298700" imgH="635000" progId="Equation.DSMT4">
                  <p:embed/>
                  <p:pic>
                    <p:nvPicPr>
                      <p:cNvPr id="0" name=""/>
                      <p:cNvPicPr/>
                      <p:nvPr/>
                    </p:nvPicPr>
                    <p:blipFill>
                      <a:blip r:embed="rId6"/>
                      <a:stretch>
                        <a:fillRect/>
                      </a:stretch>
                    </p:blipFill>
                    <p:spPr>
                      <a:xfrm>
                        <a:off x="327663" y="2238376"/>
                        <a:ext cx="4080189" cy="1127124"/>
                      </a:xfrm>
                      <a:prstGeom prst="rect">
                        <a:avLst/>
                      </a:prstGeom>
                    </p:spPr>
                  </p:pic>
                </p:oleObj>
              </mc:Fallback>
            </mc:AlternateContent>
          </a:graphicData>
        </a:graphic>
      </p:graphicFrame>
    </p:spTree>
    <p:extLst>
      <p:ext uri="{BB962C8B-B14F-4D97-AF65-F5344CB8AC3E}">
        <p14:creationId xmlns:p14="http://schemas.microsoft.com/office/powerpoint/2010/main" val="393062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9555" y="381265"/>
            <a:ext cx="7964345" cy="848418"/>
          </a:xfrm>
        </p:spPr>
        <p:txBody>
          <a:bodyPr>
            <a:normAutofit/>
          </a:bodyPr>
          <a:lstStyle/>
          <a:p>
            <a:r>
              <a:rPr lang="en-US" dirty="0" smtClean="0"/>
              <a:t>Projectiles </a:t>
            </a:r>
            <a:r>
              <a:rPr lang="en-US" dirty="0" smtClean="0"/>
              <a:t>#3 </a:t>
            </a:r>
            <a:r>
              <a:rPr lang="en-US" dirty="0" smtClean="0"/>
              <a:t>(Scary…)</a:t>
            </a:r>
            <a:endParaRPr lang="en-US" dirty="0"/>
          </a:p>
        </p:txBody>
      </p:sp>
      <p:sp>
        <p:nvSpPr>
          <p:cNvPr id="3" name="Content Placeholder 2"/>
          <p:cNvSpPr>
            <a:spLocks noGrp="1"/>
          </p:cNvSpPr>
          <p:nvPr>
            <p:ph idx="1"/>
          </p:nvPr>
        </p:nvSpPr>
        <p:spPr>
          <a:xfrm>
            <a:off x="264596" y="1390952"/>
            <a:ext cx="5127662" cy="3752549"/>
          </a:xfrm>
        </p:spPr>
        <p:txBody>
          <a:bodyPr>
            <a:normAutofit/>
          </a:bodyPr>
          <a:lstStyle/>
          <a:p>
            <a:pPr marL="0" indent="0">
              <a:buNone/>
            </a:pPr>
            <a:r>
              <a:rPr lang="en-US" sz="1800" dirty="0"/>
              <a:t>Fishermen separate a young orca whale (Willy) from his parents and he ends up in a fish bowl at a marina. Meanwhile, a street kid runs afoul of the law and gets caught </a:t>
            </a:r>
            <a:r>
              <a:rPr lang="en-US" sz="1800" dirty="0" smtClean="0"/>
              <a:t>vandalizing </a:t>
            </a:r>
            <a:r>
              <a:rPr lang="en-US" sz="1800" dirty="0"/>
              <a:t>the marina, but his social worker gets him off the hook (so to speak) provided he cleans up his mess at the marina. While there, he befriends the whale and teaches him tricks, something the trainer hasn't been able to </a:t>
            </a:r>
            <a:r>
              <a:rPr lang="en-US" sz="1800" dirty="0" smtClean="0"/>
              <a:t>do….</a:t>
            </a:r>
          </a:p>
          <a:p>
            <a:pPr marL="0" indent="0">
              <a:buNone/>
            </a:pPr>
            <a:r>
              <a:rPr lang="en-US" sz="1800" dirty="0" smtClean="0"/>
              <a:t>But </a:t>
            </a:r>
            <a:r>
              <a:rPr lang="en-US" sz="1800" dirty="0"/>
              <a:t>when Willy is a dud in front of the audience, the marina owner plans some bad things, and the boy and his friends must try to (*** MAJOR SPOILERS ***) free Willy.</a:t>
            </a:r>
            <a:endParaRPr lang="en-US" sz="1800" b="0" dirty="0"/>
          </a:p>
        </p:txBody>
      </p:sp>
      <p:pic>
        <p:nvPicPr>
          <p:cNvPr id="4" name="Picture 3"/>
          <p:cNvPicPr>
            <a:picLocks noChangeAspect="1"/>
          </p:cNvPicPr>
          <p:nvPr/>
        </p:nvPicPr>
        <p:blipFill>
          <a:blip r:embed="rId2"/>
          <a:stretch>
            <a:fillRect/>
          </a:stretch>
        </p:blipFill>
        <p:spPr>
          <a:xfrm>
            <a:off x="5478577" y="1520934"/>
            <a:ext cx="3665423" cy="2255645"/>
          </a:xfrm>
          <a:prstGeom prst="rect">
            <a:avLst/>
          </a:prstGeom>
        </p:spPr>
      </p:pic>
    </p:spTree>
    <p:extLst>
      <p:ext uri="{BB962C8B-B14F-4D97-AF65-F5344CB8AC3E}">
        <p14:creationId xmlns:p14="http://schemas.microsoft.com/office/powerpoint/2010/main" val="264411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normAutofit/>
          </a:bodyPr>
          <a:lstStyle/>
          <a:p>
            <a:r>
              <a:rPr lang="en-US" sz="2200" b="1" dirty="0" smtClean="0"/>
              <a:t>Will our the killer whale make the jump? </a:t>
            </a:r>
            <a:endParaRPr lang="en-US" sz="2200" b="1" dirty="0"/>
          </a:p>
          <a:p>
            <a:r>
              <a:rPr lang="en-US" sz="2200" dirty="0" smtClean="0"/>
              <a:t>What information do you need to determine if they will in fact make the jump?</a:t>
            </a:r>
            <a:endParaRPr lang="en-US" sz="2200" dirty="0"/>
          </a:p>
        </p:txBody>
      </p:sp>
      <p:pic>
        <p:nvPicPr>
          <p:cNvPr id="5" name="Picture 4"/>
          <p:cNvPicPr>
            <a:picLocks noChangeAspect="1"/>
          </p:cNvPicPr>
          <p:nvPr/>
        </p:nvPicPr>
        <p:blipFill>
          <a:blip r:embed="rId2"/>
          <a:stretch>
            <a:fillRect/>
          </a:stretch>
        </p:blipFill>
        <p:spPr>
          <a:xfrm>
            <a:off x="5629276" y="3314700"/>
            <a:ext cx="3390900" cy="2400300"/>
          </a:xfrm>
          <a:prstGeom prst="rect">
            <a:avLst/>
          </a:prstGeom>
        </p:spPr>
      </p:pic>
    </p:spTree>
    <p:extLst>
      <p:ext uri="{BB962C8B-B14F-4D97-AF65-F5344CB8AC3E}">
        <p14:creationId xmlns:p14="http://schemas.microsoft.com/office/powerpoint/2010/main" val="339094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a:t>
            </a:r>
            <a:endParaRPr lang="en-US" dirty="0"/>
          </a:p>
        </p:txBody>
      </p:sp>
      <p:sp>
        <p:nvSpPr>
          <p:cNvPr id="3" name="Content Placeholder 2"/>
          <p:cNvSpPr>
            <a:spLocks noGrp="1"/>
          </p:cNvSpPr>
          <p:nvPr>
            <p:ph idx="1"/>
          </p:nvPr>
        </p:nvSpPr>
        <p:spPr/>
        <p:txBody>
          <a:bodyPr/>
          <a:lstStyle/>
          <a:p>
            <a:r>
              <a:rPr lang="en-US" u="sng" dirty="0" smtClean="0"/>
              <a:t>Killer Whale max speed</a:t>
            </a:r>
            <a:r>
              <a:rPr lang="en-US" dirty="0" smtClean="0"/>
              <a:t>: 48 km/hr</a:t>
            </a:r>
          </a:p>
          <a:p>
            <a:r>
              <a:rPr lang="en-US" u="sng" dirty="0" smtClean="0"/>
              <a:t>Marina Wall Width</a:t>
            </a:r>
            <a:r>
              <a:rPr lang="en-US" dirty="0" smtClean="0"/>
              <a:t>: 8.12 m</a:t>
            </a:r>
          </a:p>
          <a:p>
            <a:r>
              <a:rPr lang="en-US" u="sng" dirty="0" smtClean="0"/>
              <a:t>Marina Wall Height</a:t>
            </a:r>
            <a:r>
              <a:rPr lang="en-US" dirty="0" smtClean="0"/>
              <a:t>: 2.40 m</a:t>
            </a:r>
          </a:p>
          <a:p>
            <a:r>
              <a:rPr lang="en-US" u="sng" dirty="0" smtClean="0"/>
              <a:t>13 year old boys are approximately</a:t>
            </a:r>
            <a:r>
              <a:rPr lang="en-US" dirty="0" smtClean="0"/>
              <a:t> ~ 1.56 m</a:t>
            </a:r>
          </a:p>
          <a:p>
            <a:endParaRPr lang="en-US" dirty="0"/>
          </a:p>
        </p:txBody>
      </p:sp>
    </p:spTree>
    <p:extLst>
      <p:ext uri="{BB962C8B-B14F-4D97-AF65-F5344CB8AC3E}">
        <p14:creationId xmlns:p14="http://schemas.microsoft.com/office/powerpoint/2010/main" val="18402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064511286"/>
              </p:ext>
            </p:extLst>
          </p:nvPr>
        </p:nvGraphicFramePr>
        <p:xfrm>
          <a:off x="593725" y="1135063"/>
          <a:ext cx="7231063" cy="4100512"/>
        </p:xfrm>
        <a:graphic>
          <a:graphicData uri="http://schemas.openxmlformats.org/presentationml/2006/ole">
            <mc:AlternateContent xmlns:mc="http://schemas.openxmlformats.org/markup-compatibility/2006">
              <mc:Choice xmlns:v="urn:schemas-microsoft-com:vml" Requires="v">
                <p:oleObj spid="_x0000_s8193" name="Equation" r:id="rId3" imgW="3606800" imgH="1993900" progId="Equation.DSMT4">
                  <p:embed/>
                </p:oleObj>
              </mc:Choice>
              <mc:Fallback>
                <p:oleObj name="Equation" r:id="rId3" imgW="3606800" imgH="1993900" progId="Equation.DSMT4">
                  <p:embed/>
                  <p:pic>
                    <p:nvPicPr>
                      <p:cNvPr id="0" name=""/>
                      <p:cNvPicPr/>
                      <p:nvPr/>
                    </p:nvPicPr>
                    <p:blipFill>
                      <a:blip r:embed="rId4"/>
                      <a:stretch>
                        <a:fillRect/>
                      </a:stretch>
                    </p:blipFill>
                    <p:spPr>
                      <a:xfrm>
                        <a:off x="593725" y="1135063"/>
                        <a:ext cx="7231063" cy="4100512"/>
                      </a:xfrm>
                      <a:prstGeom prst="rect">
                        <a:avLst/>
                      </a:prstGeom>
                    </p:spPr>
                  </p:pic>
                </p:oleObj>
              </mc:Fallback>
            </mc:AlternateContent>
          </a:graphicData>
        </a:graphic>
      </p:graphicFrame>
      <p:sp>
        <p:nvSpPr>
          <p:cNvPr id="5" name="Title 4"/>
          <p:cNvSpPr>
            <a:spLocks noGrp="1"/>
          </p:cNvSpPr>
          <p:nvPr>
            <p:ph type="title"/>
          </p:nvPr>
        </p:nvSpPr>
        <p:spPr>
          <a:xfrm>
            <a:off x="800100" y="111877"/>
            <a:ext cx="7543800" cy="990600"/>
          </a:xfrm>
        </p:spPr>
        <p:txBody>
          <a:bodyPr/>
          <a:lstStyle/>
          <a:p>
            <a:r>
              <a:rPr lang="en-US" dirty="0" smtClean="0"/>
              <a:t>Yes! </a:t>
            </a:r>
            <a:endParaRPr lang="en-US" dirty="0"/>
          </a:p>
        </p:txBody>
      </p:sp>
    </p:spTree>
    <p:extLst>
      <p:ext uri="{BB962C8B-B14F-4D97-AF65-F5344CB8AC3E}">
        <p14:creationId xmlns:p14="http://schemas.microsoft.com/office/powerpoint/2010/main" val="73642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will it…?</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dirty="0" smtClean="0">
                <a:solidFill>
                  <a:srgbClr val="FF0000"/>
                </a:solidFill>
              </a:rPr>
              <a:t>The Killer Whale is a three dimensional object…. how does this change things?</a:t>
            </a:r>
            <a:endParaRPr lang="en-US" sz="2800" dirty="0">
              <a:solidFill>
                <a:srgbClr val="FF0000"/>
              </a:solidFill>
            </a:endParaRPr>
          </a:p>
        </p:txBody>
      </p:sp>
    </p:spTree>
    <p:extLst>
      <p:ext uri="{BB962C8B-B14F-4D97-AF65-F5344CB8AC3E}">
        <p14:creationId xmlns:p14="http://schemas.microsoft.com/office/powerpoint/2010/main" val="148953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9555" y="381265"/>
            <a:ext cx="7964345" cy="848418"/>
          </a:xfrm>
        </p:spPr>
        <p:txBody>
          <a:bodyPr>
            <a:normAutofit/>
          </a:bodyPr>
          <a:lstStyle/>
          <a:p>
            <a:r>
              <a:rPr lang="en-US" dirty="0" smtClean="0"/>
              <a:t>Projectiles </a:t>
            </a:r>
            <a:r>
              <a:rPr lang="en-US" dirty="0" smtClean="0"/>
              <a:t>#4 </a:t>
            </a:r>
            <a:r>
              <a:rPr lang="en-US" dirty="0" smtClean="0"/>
              <a:t>(Interesting…)</a:t>
            </a:r>
            <a:endParaRPr lang="en-US" dirty="0"/>
          </a:p>
        </p:txBody>
      </p:sp>
      <p:sp>
        <p:nvSpPr>
          <p:cNvPr id="3" name="Content Placeholder 2"/>
          <p:cNvSpPr>
            <a:spLocks noGrp="1"/>
          </p:cNvSpPr>
          <p:nvPr>
            <p:ph idx="1"/>
          </p:nvPr>
        </p:nvSpPr>
        <p:spPr>
          <a:xfrm>
            <a:off x="264596" y="1390952"/>
            <a:ext cx="4618870" cy="3752549"/>
          </a:xfrm>
        </p:spPr>
        <p:txBody>
          <a:bodyPr>
            <a:normAutofit/>
          </a:bodyPr>
          <a:lstStyle/>
          <a:p>
            <a:pPr marL="0" indent="0">
              <a:buNone/>
            </a:pPr>
            <a:r>
              <a:rPr lang="en-US" sz="2100" b="0" dirty="0" smtClean="0"/>
              <a:t>In 2003 several members of the Fast and Furious cast returned for the equally gripping and well acted sequel 2 Fast 2 Furious!</a:t>
            </a:r>
          </a:p>
          <a:p>
            <a:pPr marL="0" indent="0">
              <a:buNone/>
            </a:pPr>
            <a:endParaRPr lang="en-US" sz="2100" b="0" dirty="0"/>
          </a:p>
          <a:p>
            <a:pPr marL="0" indent="0">
              <a:buNone/>
            </a:pPr>
            <a:r>
              <a:rPr lang="en-US" sz="2100" b="0" dirty="0" smtClean="0"/>
              <a:t>During the climatic final moments, our two hero’s dramatically attempt to save Brian’s love interest as she is held hostage on luxury yacht.</a:t>
            </a:r>
            <a:endParaRPr lang="en-US" sz="2100" b="0" dirty="0"/>
          </a:p>
        </p:txBody>
      </p:sp>
      <p:pic>
        <p:nvPicPr>
          <p:cNvPr id="2" name="Picture 1"/>
          <p:cNvPicPr>
            <a:picLocks noChangeAspect="1"/>
          </p:cNvPicPr>
          <p:nvPr/>
        </p:nvPicPr>
        <p:blipFill>
          <a:blip r:embed="rId2"/>
          <a:stretch>
            <a:fillRect/>
          </a:stretch>
        </p:blipFill>
        <p:spPr>
          <a:xfrm>
            <a:off x="4883466" y="1602090"/>
            <a:ext cx="4148179" cy="2488907"/>
          </a:xfrm>
          <a:prstGeom prst="rect">
            <a:avLst/>
          </a:prstGeom>
        </p:spPr>
      </p:pic>
    </p:spTree>
    <p:extLst>
      <p:ext uri="{BB962C8B-B14F-4D97-AF65-F5344CB8AC3E}">
        <p14:creationId xmlns:p14="http://schemas.microsoft.com/office/powerpoint/2010/main" val="361773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a:xfrm>
            <a:off x="649111" y="1502833"/>
            <a:ext cx="7580489" cy="3556000"/>
          </a:xfrm>
        </p:spPr>
        <p:txBody>
          <a:bodyPr>
            <a:normAutofit/>
          </a:bodyPr>
          <a:lstStyle/>
          <a:p>
            <a:r>
              <a:rPr lang="en-US" sz="2200" dirty="0" smtClean="0"/>
              <a:t>Will our hero’s land on the luxury yacht</a:t>
            </a:r>
            <a:r>
              <a:rPr lang="en-US" sz="2200" dirty="0" smtClean="0"/>
              <a:t>?</a:t>
            </a:r>
            <a:endParaRPr lang="en-US" sz="2200" dirty="0"/>
          </a:p>
          <a:p>
            <a:r>
              <a:rPr lang="en-US" sz="2200" dirty="0" smtClean="0"/>
              <a:t>What information do you need to determine if they will in fact make the jump?</a:t>
            </a:r>
            <a:endParaRPr lang="en-US" sz="2200" dirty="0"/>
          </a:p>
        </p:txBody>
      </p:sp>
      <p:pic>
        <p:nvPicPr>
          <p:cNvPr id="4" name="Picture 3"/>
          <p:cNvPicPr>
            <a:picLocks noChangeAspect="1"/>
          </p:cNvPicPr>
          <p:nvPr/>
        </p:nvPicPr>
        <p:blipFill>
          <a:blip r:embed="rId2"/>
          <a:stretch>
            <a:fillRect/>
          </a:stretch>
        </p:blipFill>
        <p:spPr>
          <a:xfrm>
            <a:off x="3056268" y="2803423"/>
            <a:ext cx="5922509" cy="2853851"/>
          </a:xfrm>
          <a:prstGeom prst="rect">
            <a:avLst/>
          </a:prstGeom>
        </p:spPr>
      </p:pic>
    </p:spTree>
    <p:extLst>
      <p:ext uri="{BB962C8B-B14F-4D97-AF65-F5344CB8AC3E}">
        <p14:creationId xmlns:p14="http://schemas.microsoft.com/office/powerpoint/2010/main" val="372213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a:t>
            </a:r>
            <a:endParaRPr lang="en-US" dirty="0"/>
          </a:p>
        </p:txBody>
      </p:sp>
      <p:sp>
        <p:nvSpPr>
          <p:cNvPr id="3" name="Content Placeholder 2"/>
          <p:cNvSpPr>
            <a:spLocks noGrp="1"/>
          </p:cNvSpPr>
          <p:nvPr>
            <p:ph idx="1"/>
          </p:nvPr>
        </p:nvSpPr>
        <p:spPr/>
        <p:txBody>
          <a:bodyPr/>
          <a:lstStyle/>
          <a:p>
            <a:r>
              <a:rPr lang="en-US" u="sng" dirty="0" smtClean="0"/>
              <a:t>Car speed</a:t>
            </a:r>
            <a:r>
              <a:rPr lang="en-US" dirty="0" smtClean="0"/>
              <a:t>: 120 mi/hr</a:t>
            </a:r>
          </a:p>
          <a:p>
            <a:r>
              <a:rPr lang="en-US" u="sng" dirty="0" smtClean="0"/>
              <a:t>Ramp</a:t>
            </a:r>
            <a:r>
              <a:rPr lang="en-US" dirty="0" smtClean="0"/>
              <a:t>: 10</a:t>
            </a:r>
            <a:r>
              <a:rPr lang="en-US" baseline="30000" dirty="0"/>
              <a:t>o</a:t>
            </a:r>
            <a:endParaRPr lang="en-US" dirty="0" smtClean="0"/>
          </a:p>
          <a:p>
            <a:r>
              <a:rPr lang="en-US" u="sng" dirty="0" smtClean="0"/>
              <a:t>Boat Speed</a:t>
            </a:r>
            <a:r>
              <a:rPr lang="en-US" dirty="0" smtClean="0"/>
              <a:t>: 36 knots</a:t>
            </a:r>
          </a:p>
          <a:p>
            <a:r>
              <a:rPr lang="en-US" u="sng" dirty="0" smtClean="0"/>
              <a:t>Boat displacement</a:t>
            </a:r>
            <a:r>
              <a:rPr lang="en-US" dirty="0" smtClean="0"/>
              <a:t>: +30 m from ramp</a:t>
            </a:r>
          </a:p>
          <a:p>
            <a:r>
              <a:rPr lang="en-US" u="sng" dirty="0" smtClean="0"/>
              <a:t>Boat Length</a:t>
            </a:r>
            <a:r>
              <a:rPr lang="en-US" dirty="0" smtClean="0"/>
              <a:t>: 20m</a:t>
            </a:r>
          </a:p>
          <a:p>
            <a:endParaRPr lang="en-US" dirty="0"/>
          </a:p>
        </p:txBody>
      </p:sp>
    </p:spTree>
    <p:extLst>
      <p:ext uri="{BB962C8B-B14F-4D97-AF65-F5344CB8AC3E}">
        <p14:creationId xmlns:p14="http://schemas.microsoft.com/office/powerpoint/2010/main" val="268489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they make it??</a:t>
            </a:r>
            <a:endParaRPr lang="en-US" dirty="0"/>
          </a:p>
        </p:txBody>
      </p:sp>
      <p:sp>
        <p:nvSpPr>
          <p:cNvPr id="3" name="Content Placeholder 2"/>
          <p:cNvSpPr>
            <a:spLocks noGrp="1"/>
          </p:cNvSpPr>
          <p:nvPr>
            <p:ph idx="1"/>
          </p:nvPr>
        </p:nvSpPr>
        <p:spPr/>
        <p:txBody>
          <a:bodyPr>
            <a:normAutofit/>
          </a:bodyPr>
          <a:lstStyle/>
          <a:p>
            <a:r>
              <a:rPr lang="en-US" sz="3200" dirty="0" smtClean="0"/>
              <a:t>No… Overshoot…</a:t>
            </a:r>
            <a:endParaRPr lang="en-US" sz="3200" dirty="0"/>
          </a:p>
        </p:txBody>
      </p:sp>
    </p:spTree>
    <p:extLst>
      <p:ext uri="{BB962C8B-B14F-4D97-AF65-F5344CB8AC3E}">
        <p14:creationId xmlns:p14="http://schemas.microsoft.com/office/powerpoint/2010/main" val="107421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Physics 12 – Class Starter</a:t>
            </a:r>
            <a:endParaRPr lang="en-US" dirty="0"/>
          </a:p>
        </p:txBody>
      </p:sp>
      <p:sp>
        <p:nvSpPr>
          <p:cNvPr id="3" name="Subtitle 2"/>
          <p:cNvSpPr>
            <a:spLocks noGrp="1"/>
          </p:cNvSpPr>
          <p:nvPr>
            <p:ph idx="1"/>
          </p:nvPr>
        </p:nvSpPr>
        <p:spPr>
          <a:xfrm>
            <a:off x="705555" y="1587501"/>
            <a:ext cx="7605889" cy="3556000"/>
          </a:xfrm>
        </p:spPr>
        <p:txBody>
          <a:bodyPr/>
          <a:lstStyle/>
          <a:p>
            <a:pPr marL="0" indent="0">
              <a:buNone/>
            </a:pPr>
            <a:r>
              <a:rPr lang="en-US" b="1" u="sng" dirty="0" smtClean="0"/>
              <a:t>Projectiles</a:t>
            </a:r>
          </a:p>
          <a:p>
            <a:pPr marL="457200" indent="-457200">
              <a:buFont typeface="+mj-lt"/>
              <a:buAutoNum type="arabicPeriod"/>
            </a:pPr>
            <a:r>
              <a:rPr lang="en-US" sz="2000" dirty="0" smtClean="0"/>
              <a:t>Work in groups of 2 or 3</a:t>
            </a:r>
          </a:p>
          <a:p>
            <a:pPr marL="457200" indent="-457200">
              <a:buFont typeface="+mj-lt"/>
              <a:buAutoNum type="arabicPeriod"/>
            </a:pPr>
            <a:r>
              <a:rPr lang="en-US" sz="2000" b="1" i="1" dirty="0" smtClean="0">
                <a:solidFill>
                  <a:srgbClr val="FF6600"/>
                </a:solidFill>
              </a:rPr>
              <a:t>Collect a whiteboard and pens/eraser</a:t>
            </a:r>
          </a:p>
          <a:p>
            <a:pPr marL="457200" indent="-457200">
              <a:buFont typeface="+mj-lt"/>
              <a:buAutoNum type="arabicPeriod"/>
            </a:pPr>
            <a:r>
              <a:rPr lang="en-US" sz="2000" dirty="0" smtClean="0"/>
              <a:t>In a moment I will post a challenging Projectile </a:t>
            </a:r>
            <a:r>
              <a:rPr lang="en-US" sz="2000" dirty="0" smtClean="0"/>
              <a:t>Problem</a:t>
            </a:r>
          </a:p>
          <a:p>
            <a:pPr marL="457200" indent="-457200">
              <a:buFont typeface="+mj-lt"/>
              <a:buAutoNum type="arabicPeriod"/>
            </a:pPr>
            <a:r>
              <a:rPr lang="en-US" sz="2000" dirty="0" smtClean="0"/>
              <a:t>It’s time for</a:t>
            </a:r>
            <a:r>
              <a:rPr lang="mr-IN" sz="2000" dirty="0" smtClean="0"/>
              <a:t>…</a:t>
            </a:r>
            <a:r>
              <a:rPr lang="en-CA" sz="2000" dirty="0" smtClean="0"/>
              <a:t>. </a:t>
            </a:r>
            <a:r>
              <a:rPr lang="en-CA" sz="2400" b="1" i="1" dirty="0" smtClean="0">
                <a:solidFill>
                  <a:srgbClr val="FF0000"/>
                </a:solidFill>
              </a:rPr>
              <a:t>PROJECTILE MADNESS!</a:t>
            </a:r>
            <a:endParaRPr lang="en-US" sz="2400" b="1" i="1" dirty="0" smtClean="0">
              <a:solidFill>
                <a:srgbClr val="FF0000"/>
              </a:solidFill>
            </a:endParaRPr>
          </a:p>
          <a:p>
            <a:pPr marL="457200" indent="-457200">
              <a:buFont typeface="+mj-lt"/>
              <a:buAutoNum type="arabicPeriod"/>
            </a:pPr>
            <a:endParaRPr lang="en-US" dirty="0"/>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434870059"/>
              </p:ext>
            </p:extLst>
          </p:nvPr>
        </p:nvGraphicFramePr>
        <p:xfrm>
          <a:off x="1539232" y="242991"/>
          <a:ext cx="6288859" cy="5231908"/>
        </p:xfrm>
        <a:graphic>
          <a:graphicData uri="http://schemas.openxmlformats.org/presentationml/2006/ole">
            <mc:AlternateContent xmlns:mc="http://schemas.openxmlformats.org/markup-compatibility/2006">
              <mc:Choice xmlns:v="urn:schemas-microsoft-com:vml" Requires="v">
                <p:oleObj spid="_x0000_s3086" name="Equation" r:id="rId3" imgW="3022600" imgH="2514600" progId="Equation.DSMT4">
                  <p:embed/>
                </p:oleObj>
              </mc:Choice>
              <mc:Fallback>
                <p:oleObj name="Equation" r:id="rId3" imgW="3022600" imgH="2514600" progId="Equation.DSMT4">
                  <p:embed/>
                  <p:pic>
                    <p:nvPicPr>
                      <p:cNvPr id="0" name=""/>
                      <p:cNvPicPr/>
                      <p:nvPr/>
                    </p:nvPicPr>
                    <p:blipFill>
                      <a:blip r:embed="rId4"/>
                      <a:stretch>
                        <a:fillRect/>
                      </a:stretch>
                    </p:blipFill>
                    <p:spPr>
                      <a:xfrm>
                        <a:off x="1539232" y="242991"/>
                        <a:ext cx="6288859" cy="5231908"/>
                      </a:xfrm>
                      <a:prstGeom prst="rect">
                        <a:avLst/>
                      </a:prstGeom>
                    </p:spPr>
                  </p:pic>
                </p:oleObj>
              </mc:Fallback>
            </mc:AlternateContent>
          </a:graphicData>
        </a:graphic>
      </p:graphicFrame>
    </p:spTree>
    <p:extLst>
      <p:ext uri="{BB962C8B-B14F-4D97-AF65-F5344CB8AC3E}">
        <p14:creationId xmlns:p14="http://schemas.microsoft.com/office/powerpoint/2010/main" val="214827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0100" y="381265"/>
            <a:ext cx="7543800" cy="848418"/>
          </a:xfrm>
        </p:spPr>
        <p:txBody>
          <a:bodyPr/>
          <a:lstStyle/>
          <a:p>
            <a:r>
              <a:rPr lang="en-US" dirty="0" smtClean="0"/>
              <a:t>Projectiles #5 (Difficult)</a:t>
            </a:r>
            <a:endParaRPr lang="en-US" dirty="0"/>
          </a:p>
        </p:txBody>
      </p:sp>
      <p:sp>
        <p:nvSpPr>
          <p:cNvPr id="3" name="Content Placeholder 2"/>
          <p:cNvSpPr>
            <a:spLocks noGrp="1"/>
          </p:cNvSpPr>
          <p:nvPr>
            <p:ph idx="1"/>
          </p:nvPr>
        </p:nvSpPr>
        <p:spPr>
          <a:xfrm>
            <a:off x="264596" y="1390952"/>
            <a:ext cx="8519994" cy="3752549"/>
          </a:xfrm>
        </p:spPr>
        <p:txBody>
          <a:bodyPr>
            <a:normAutofit/>
          </a:bodyPr>
          <a:lstStyle/>
          <a:p>
            <a:pPr marL="0" indent="0">
              <a:buNone/>
            </a:pPr>
            <a:r>
              <a:rPr lang="en-US" sz="2100" dirty="0"/>
              <a:t>As a consultant for the next monster truck rally downtown, you are in charge of determining the takeoff </a:t>
            </a:r>
            <a:r>
              <a:rPr lang="en-US" sz="2100" dirty="0" smtClean="0"/>
              <a:t> speed </a:t>
            </a:r>
            <a:r>
              <a:rPr lang="en-US" sz="2100" dirty="0"/>
              <a:t>needed for a truck to launch itself off of a ramp inclined 40 degrees above the horizontal so that it </a:t>
            </a:r>
            <a:r>
              <a:rPr lang="en-US" sz="2100" dirty="0" smtClean="0"/>
              <a:t>will </a:t>
            </a:r>
            <a:r>
              <a:rPr lang="en-US" sz="2100" dirty="0"/>
              <a:t>jump 18 meters of cars lined up side-by-side</a:t>
            </a:r>
            <a:r>
              <a:rPr lang="en-US" sz="2100" dirty="0" smtClean="0"/>
              <a:t>.</a:t>
            </a:r>
          </a:p>
          <a:p>
            <a:pPr marL="0" indent="0">
              <a:buNone/>
            </a:pPr>
            <a:r>
              <a:rPr lang="en-US" sz="2100" b="1" i="1" dirty="0"/>
              <a:t>What is the minimum speed</a:t>
            </a:r>
            <a:r>
              <a:rPr lang="en-US" sz="2100" dirty="0"/>
              <a:t>, in </a:t>
            </a:r>
            <a:r>
              <a:rPr lang="en-US" sz="2100" dirty="0" smtClean="0"/>
              <a:t>m/s, </a:t>
            </a:r>
            <a:r>
              <a:rPr lang="en-US" sz="2100" dirty="0"/>
              <a:t>with which the truck driver must leave the ramp in </a:t>
            </a:r>
            <a:r>
              <a:rPr lang="en-US" sz="2100" dirty="0" smtClean="0"/>
              <a:t>order </a:t>
            </a:r>
            <a:r>
              <a:rPr lang="en-US" sz="2100" dirty="0"/>
              <a:t>to successfully clear all of the cars?</a:t>
            </a:r>
          </a:p>
        </p:txBody>
      </p:sp>
      <p:pic>
        <p:nvPicPr>
          <p:cNvPr id="4" name="Picture 3" descr="Screen Shot 2013-09-29 at 11.38.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996" y="4027761"/>
            <a:ext cx="7128046" cy="1399823"/>
          </a:xfrm>
          <a:prstGeom prst="rect">
            <a:avLst/>
          </a:prstGeom>
        </p:spPr>
      </p:pic>
    </p:spTree>
    <p:extLst>
      <p:ext uri="{BB962C8B-B14F-4D97-AF65-F5344CB8AC3E}">
        <p14:creationId xmlns:p14="http://schemas.microsoft.com/office/powerpoint/2010/main" val="358583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0100" y="381265"/>
            <a:ext cx="7543800" cy="848418"/>
          </a:xfrm>
        </p:spPr>
        <p:txBody>
          <a:bodyPr/>
          <a:lstStyle/>
          <a:p>
            <a:r>
              <a:rPr lang="en-US" dirty="0" smtClean="0"/>
              <a:t>Projectiles #5 (Difficult)</a:t>
            </a:r>
            <a:endParaRPr lang="en-US" dirty="0"/>
          </a:p>
        </p:txBody>
      </p:sp>
      <p:sp>
        <p:nvSpPr>
          <p:cNvPr id="3" name="Content Placeholder 2"/>
          <p:cNvSpPr>
            <a:spLocks noGrp="1"/>
          </p:cNvSpPr>
          <p:nvPr>
            <p:ph idx="1"/>
          </p:nvPr>
        </p:nvSpPr>
        <p:spPr>
          <a:xfrm>
            <a:off x="264596" y="1390952"/>
            <a:ext cx="8519994" cy="3752549"/>
          </a:xfrm>
        </p:spPr>
        <p:txBody>
          <a:bodyPr>
            <a:normAutofit/>
          </a:bodyPr>
          <a:lstStyle/>
          <a:p>
            <a:pPr marL="0" indent="0">
              <a:buNone/>
            </a:pPr>
            <a:r>
              <a:rPr lang="en-US" sz="1800" dirty="0"/>
              <a:t>As a consultant for the next monster truck rally downtown, you are in charge of determining the takeoff </a:t>
            </a:r>
            <a:r>
              <a:rPr lang="en-US" sz="1800" dirty="0" smtClean="0"/>
              <a:t> speed </a:t>
            </a:r>
            <a:r>
              <a:rPr lang="en-US" sz="1800" dirty="0"/>
              <a:t>needed for a truck to launch itself off of a ramp inclined 40 degrees above the horizontal so that it </a:t>
            </a:r>
            <a:r>
              <a:rPr lang="en-US" sz="1800" dirty="0" smtClean="0"/>
              <a:t>will </a:t>
            </a:r>
            <a:r>
              <a:rPr lang="en-US" sz="1800" dirty="0"/>
              <a:t>jump 18 meters of cars lined up side-by-side</a:t>
            </a:r>
            <a:r>
              <a:rPr lang="en-US" sz="1800" dirty="0" smtClean="0"/>
              <a:t>.</a:t>
            </a:r>
          </a:p>
          <a:p>
            <a:pPr marL="0" indent="0">
              <a:buNone/>
            </a:pPr>
            <a:r>
              <a:rPr lang="en-US" sz="1800" b="1" i="1" dirty="0"/>
              <a:t>What is the minimum speed</a:t>
            </a:r>
            <a:r>
              <a:rPr lang="en-US" sz="1800" dirty="0"/>
              <a:t>, in </a:t>
            </a:r>
            <a:r>
              <a:rPr lang="en-US" sz="1800" dirty="0" smtClean="0"/>
              <a:t>m/s, </a:t>
            </a:r>
            <a:r>
              <a:rPr lang="en-US" sz="1800" dirty="0"/>
              <a:t>with which the truck driver must leave the ramp in </a:t>
            </a:r>
            <a:r>
              <a:rPr lang="en-US" sz="1800" dirty="0" smtClean="0"/>
              <a:t>order </a:t>
            </a:r>
            <a:r>
              <a:rPr lang="en-US" sz="1800" dirty="0"/>
              <a:t>to successfully clear all of the cars</a:t>
            </a:r>
            <a:r>
              <a:rPr lang="en-US" sz="1800" dirty="0" smtClean="0"/>
              <a:t>?</a:t>
            </a:r>
          </a:p>
          <a:p>
            <a:pPr marL="0" indent="0" algn="ctr">
              <a:buNone/>
            </a:pPr>
            <a:r>
              <a:rPr lang="en-US" sz="2200" u="sng" dirty="0" smtClean="0">
                <a:solidFill>
                  <a:srgbClr val="FF0000"/>
                </a:solidFill>
              </a:rPr>
              <a:t>Hint</a:t>
            </a:r>
            <a:r>
              <a:rPr lang="en-US" sz="2200" dirty="0" smtClean="0">
                <a:solidFill>
                  <a:srgbClr val="FF0000"/>
                </a:solidFill>
              </a:rPr>
              <a:t>: try using substitution…. Which variable appears in components for both sides!?</a:t>
            </a:r>
            <a:endParaRPr lang="en-US" sz="2200" dirty="0">
              <a:solidFill>
                <a:srgbClr val="FF0000"/>
              </a:solidFill>
            </a:endParaRPr>
          </a:p>
        </p:txBody>
      </p:sp>
      <p:pic>
        <p:nvPicPr>
          <p:cNvPr id="4" name="Picture 3" descr="Screen Shot 2013-09-29 at 11.38.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996" y="4027761"/>
            <a:ext cx="7128046" cy="1399823"/>
          </a:xfrm>
          <a:prstGeom prst="rect">
            <a:avLst/>
          </a:prstGeom>
        </p:spPr>
      </p:pic>
    </p:spTree>
    <p:extLst>
      <p:ext uri="{BB962C8B-B14F-4D97-AF65-F5344CB8AC3E}">
        <p14:creationId xmlns:p14="http://schemas.microsoft.com/office/powerpoint/2010/main" val="137306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Ans</a:t>
            </a:r>
            <a:r>
              <a:rPr lang="en-US" dirty="0" smtClean="0"/>
              <a:t>: 13.4 m/s</a:t>
            </a:r>
            <a:endParaRPr lang="en-US" dirty="0"/>
          </a:p>
        </p:txBody>
      </p:sp>
      <p:sp>
        <p:nvSpPr>
          <p:cNvPr id="3" name="Content Placeholder 2"/>
          <p:cNvSpPr>
            <a:spLocks noGrp="1"/>
          </p:cNvSpPr>
          <p:nvPr>
            <p:ph idx="1"/>
          </p:nvPr>
        </p:nvSpPr>
        <p:spPr/>
        <p:txBody>
          <a:bodyPr/>
          <a:lstStyle/>
          <a:p>
            <a:pPr marL="0" indent="0">
              <a:buNone/>
            </a:pPr>
            <a:r>
              <a:rPr lang="en-US" dirty="0" smtClean="0"/>
              <a:t>Time = 1.76 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649227531"/>
              </p:ext>
            </p:extLst>
          </p:nvPr>
        </p:nvGraphicFramePr>
        <p:xfrm>
          <a:off x="3951420" y="126136"/>
          <a:ext cx="4850662" cy="5434773"/>
        </p:xfrm>
        <a:graphic>
          <a:graphicData uri="http://schemas.openxmlformats.org/presentationml/2006/ole">
            <mc:AlternateContent xmlns:mc="http://schemas.openxmlformats.org/markup-compatibility/2006">
              <mc:Choice xmlns:v="urn:schemas-microsoft-com:vml" Requires="v">
                <p:oleObj spid="_x0000_s5134" name="Equation" r:id="rId3" imgW="2425700" imgH="2717800" progId="Equation.DSMT4">
                  <p:embed/>
                </p:oleObj>
              </mc:Choice>
              <mc:Fallback>
                <p:oleObj name="Equation" r:id="rId3" imgW="2425700" imgH="2717800" progId="Equation.DSMT4">
                  <p:embed/>
                  <p:pic>
                    <p:nvPicPr>
                      <p:cNvPr id="0" name=""/>
                      <p:cNvPicPr/>
                      <p:nvPr/>
                    </p:nvPicPr>
                    <p:blipFill>
                      <a:blip r:embed="rId4"/>
                      <a:stretch>
                        <a:fillRect/>
                      </a:stretch>
                    </p:blipFill>
                    <p:spPr>
                      <a:xfrm>
                        <a:off x="3951420" y="126136"/>
                        <a:ext cx="4850662" cy="5434773"/>
                      </a:xfrm>
                      <a:prstGeom prst="rect">
                        <a:avLst/>
                      </a:prstGeom>
                    </p:spPr>
                  </p:pic>
                </p:oleObj>
              </mc:Fallback>
            </mc:AlternateContent>
          </a:graphicData>
        </a:graphic>
      </p:graphicFrame>
    </p:spTree>
    <p:extLst>
      <p:ext uri="{BB962C8B-B14F-4D97-AF65-F5344CB8AC3E}">
        <p14:creationId xmlns:p14="http://schemas.microsoft.com/office/powerpoint/2010/main" val="30426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87236"/>
            <a:ext cx="7543800" cy="990600"/>
          </a:xfrm>
        </p:spPr>
        <p:txBody>
          <a:bodyPr>
            <a:normAutofit/>
          </a:bodyPr>
          <a:lstStyle/>
          <a:p>
            <a:r>
              <a:rPr lang="en-US" dirty="0" smtClean="0"/>
              <a:t>Projectiles </a:t>
            </a:r>
            <a:r>
              <a:rPr lang="en-US" dirty="0" smtClean="0"/>
              <a:t>#1 </a:t>
            </a:r>
            <a:r>
              <a:rPr lang="en-US" dirty="0" smtClean="0"/>
              <a:t>(Moderate)</a:t>
            </a:r>
            <a:endParaRPr lang="en-US" dirty="0"/>
          </a:p>
        </p:txBody>
      </p:sp>
      <p:sp>
        <p:nvSpPr>
          <p:cNvPr id="3" name="Content Placeholder 2"/>
          <p:cNvSpPr>
            <a:spLocks noGrp="1"/>
          </p:cNvSpPr>
          <p:nvPr>
            <p:ph idx="1"/>
          </p:nvPr>
        </p:nvSpPr>
        <p:spPr>
          <a:xfrm>
            <a:off x="440993" y="1340556"/>
            <a:ext cx="8079001" cy="3802945"/>
          </a:xfrm>
        </p:spPr>
        <p:txBody>
          <a:bodyPr>
            <a:normAutofit/>
          </a:bodyPr>
          <a:lstStyle/>
          <a:p>
            <a:pPr marL="0" indent="0">
              <a:buNone/>
            </a:pPr>
            <a:r>
              <a:rPr lang="en-US" sz="2200" dirty="0"/>
              <a:t>A student finds that it takes 0.20s for a ball to pass through </a:t>
            </a:r>
            <a:r>
              <a:rPr lang="en-US" sz="2200" dirty="0" err="1"/>
              <a:t>photogates</a:t>
            </a:r>
            <a:r>
              <a:rPr lang="en-US" sz="2200" dirty="0"/>
              <a:t> placed </a:t>
            </a:r>
            <a:r>
              <a:rPr lang="en-US" sz="2200" dirty="0" smtClean="0"/>
              <a:t>30.0 </a:t>
            </a:r>
            <a:r>
              <a:rPr lang="en-US" sz="2200" dirty="0"/>
              <a:t>cm apart on a </a:t>
            </a:r>
            <a:r>
              <a:rPr lang="en-US" sz="2200" dirty="0" smtClean="0"/>
              <a:t>level </a:t>
            </a:r>
            <a:r>
              <a:rPr lang="en-US" sz="2200" dirty="0"/>
              <a:t>ramp. The end of the ramp </a:t>
            </a:r>
            <a:r>
              <a:rPr lang="en-US" sz="2200" dirty="0" smtClean="0"/>
              <a:t>is 0.92 m </a:t>
            </a:r>
            <a:r>
              <a:rPr lang="en-US" sz="2200" dirty="0"/>
              <a:t>above the floor. Where could a coin be placed so that the </a:t>
            </a:r>
            <a:r>
              <a:rPr lang="en-US" sz="2200" dirty="0" smtClean="0"/>
              <a:t>ball </a:t>
            </a:r>
            <a:r>
              <a:rPr lang="en-US" sz="2200" dirty="0"/>
              <a:t>directly strikes the coin on impact with the ground?</a:t>
            </a:r>
          </a:p>
        </p:txBody>
      </p:sp>
      <p:pic>
        <p:nvPicPr>
          <p:cNvPr id="4" name="Picture 3" descr="Screen Shot 2013-09-29 at 11.58.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860" y="3133301"/>
            <a:ext cx="6273800" cy="2209800"/>
          </a:xfrm>
          <a:prstGeom prst="rect">
            <a:avLst/>
          </a:prstGeom>
        </p:spPr>
      </p:pic>
    </p:spTree>
    <p:extLst>
      <p:ext uri="{BB962C8B-B14F-4D97-AF65-F5344CB8AC3E}">
        <p14:creationId xmlns:p14="http://schemas.microsoft.com/office/powerpoint/2010/main" val="149334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Ans</a:t>
            </a:r>
            <a:r>
              <a:rPr lang="en-US" dirty="0"/>
              <a:t>: 0.65 m </a:t>
            </a:r>
          </a:p>
        </p:txBody>
      </p:sp>
      <p:sp>
        <p:nvSpPr>
          <p:cNvPr id="3" name="Text Placeholder 2"/>
          <p:cNvSpPr>
            <a:spLocks noGrp="1"/>
          </p:cNvSpPr>
          <p:nvPr>
            <p:ph type="body" idx="1"/>
          </p:nvPr>
        </p:nvSpPr>
        <p:spPr>
          <a:xfrm>
            <a:off x="457200" y="1310905"/>
            <a:ext cx="3291840" cy="533135"/>
          </a:xfrm>
        </p:spPr>
        <p:txBody>
          <a:bodyPr/>
          <a:lstStyle/>
          <a:p>
            <a:r>
              <a:rPr lang="en-US" dirty="0" smtClean="0"/>
              <a:t>X-variables	</a:t>
            </a:r>
            <a:endParaRPr lang="en-US" dirty="0"/>
          </a:p>
        </p:txBody>
      </p:sp>
      <p:sp>
        <p:nvSpPr>
          <p:cNvPr id="5" name="Text Placeholder 4"/>
          <p:cNvSpPr>
            <a:spLocks noGrp="1"/>
          </p:cNvSpPr>
          <p:nvPr>
            <p:ph type="body" sz="quarter" idx="3"/>
          </p:nvPr>
        </p:nvSpPr>
        <p:spPr>
          <a:xfrm>
            <a:off x="3874000" y="1331064"/>
            <a:ext cx="3291840" cy="533135"/>
          </a:xfrm>
        </p:spPr>
        <p:txBody>
          <a:bodyPr/>
          <a:lstStyle/>
          <a:p>
            <a:r>
              <a:rPr lang="en-US" dirty="0" smtClean="0"/>
              <a:t>Y-variables</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338690691"/>
              </p:ext>
            </p:extLst>
          </p:nvPr>
        </p:nvGraphicFramePr>
        <p:xfrm>
          <a:off x="3874000" y="2198208"/>
          <a:ext cx="4148736" cy="3061481"/>
        </p:xfrm>
        <a:graphic>
          <a:graphicData uri="http://schemas.openxmlformats.org/presentationml/2006/ole">
            <mc:AlternateContent xmlns:mc="http://schemas.openxmlformats.org/markup-compatibility/2006">
              <mc:Choice xmlns:v="urn:schemas-microsoft-com:vml" Requires="v">
                <p:oleObj spid="_x0000_s1027" name="Equation" r:id="rId3" imgW="1841500" imgH="1358900" progId="Equation.DSMT4">
                  <p:embed/>
                </p:oleObj>
              </mc:Choice>
              <mc:Fallback>
                <p:oleObj name="Equation" r:id="rId3" imgW="1841500" imgH="1358900" progId="Equation.DSMT4">
                  <p:embed/>
                  <p:pic>
                    <p:nvPicPr>
                      <p:cNvPr id="0" name=""/>
                      <p:cNvPicPr/>
                      <p:nvPr/>
                    </p:nvPicPr>
                    <p:blipFill>
                      <a:blip r:embed="rId4"/>
                      <a:stretch>
                        <a:fillRect/>
                      </a:stretch>
                    </p:blipFill>
                    <p:spPr>
                      <a:xfrm>
                        <a:off x="3874000" y="2198208"/>
                        <a:ext cx="4148736" cy="3061481"/>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78218164"/>
              </p:ext>
            </p:extLst>
          </p:nvPr>
        </p:nvGraphicFramePr>
        <p:xfrm>
          <a:off x="336252" y="2265033"/>
          <a:ext cx="3537748" cy="1212236"/>
        </p:xfrm>
        <a:graphic>
          <a:graphicData uri="http://schemas.openxmlformats.org/presentationml/2006/ole">
            <mc:AlternateContent xmlns:mc="http://schemas.openxmlformats.org/markup-compatibility/2006">
              <mc:Choice xmlns:v="urn:schemas-microsoft-com:vml" Requires="v">
                <p:oleObj spid="_x0000_s1028" name="Equation" r:id="rId5" imgW="1816100" imgH="622300" progId="Equation.DSMT4">
                  <p:embed/>
                </p:oleObj>
              </mc:Choice>
              <mc:Fallback>
                <p:oleObj name="Equation" r:id="rId5" imgW="1816100" imgH="622300" progId="Equation.DSMT4">
                  <p:embed/>
                  <p:pic>
                    <p:nvPicPr>
                      <p:cNvPr id="0" name=""/>
                      <p:cNvPicPr/>
                      <p:nvPr/>
                    </p:nvPicPr>
                    <p:blipFill>
                      <a:blip r:embed="rId6"/>
                      <a:stretch>
                        <a:fillRect/>
                      </a:stretch>
                    </p:blipFill>
                    <p:spPr>
                      <a:xfrm>
                        <a:off x="336252" y="2265033"/>
                        <a:ext cx="3537748" cy="1212236"/>
                      </a:xfrm>
                      <a:prstGeom prst="rect">
                        <a:avLst/>
                      </a:prstGeom>
                    </p:spPr>
                  </p:pic>
                </p:oleObj>
              </mc:Fallback>
            </mc:AlternateContent>
          </a:graphicData>
        </a:graphic>
      </p:graphicFrame>
    </p:spTree>
    <p:extLst>
      <p:ext uri="{BB962C8B-B14F-4D97-AF65-F5344CB8AC3E}">
        <p14:creationId xmlns:p14="http://schemas.microsoft.com/office/powerpoint/2010/main" val="363573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362" y="159516"/>
            <a:ext cx="7543800" cy="525878"/>
          </a:xfrm>
        </p:spPr>
        <p:txBody>
          <a:bodyPr/>
          <a:lstStyle/>
          <a:p>
            <a:r>
              <a:rPr lang="en-US" dirty="0" smtClean="0"/>
              <a:t>Question </a:t>
            </a:r>
            <a:r>
              <a:rPr lang="en-US" dirty="0" smtClean="0"/>
              <a:t>2: </a:t>
            </a:r>
            <a:r>
              <a:rPr lang="en-US" dirty="0" smtClean="0"/>
              <a:t>Speed (1994)</a:t>
            </a:r>
            <a:endParaRPr lang="en-US" dirty="0"/>
          </a:p>
        </p:txBody>
      </p:sp>
      <p:sp>
        <p:nvSpPr>
          <p:cNvPr id="3" name="Content Placeholder 2"/>
          <p:cNvSpPr>
            <a:spLocks noGrp="1"/>
          </p:cNvSpPr>
          <p:nvPr>
            <p:ph idx="1"/>
          </p:nvPr>
        </p:nvSpPr>
        <p:spPr>
          <a:xfrm>
            <a:off x="201576" y="826507"/>
            <a:ext cx="8687934" cy="2560159"/>
          </a:xfrm>
        </p:spPr>
        <p:txBody>
          <a:bodyPr>
            <a:normAutofit/>
          </a:bodyPr>
          <a:lstStyle/>
          <a:p>
            <a:pPr marL="0" indent="0">
              <a:buNone/>
            </a:pPr>
            <a:r>
              <a:rPr lang="en-US" sz="2000" dirty="0"/>
              <a:t>In the 1994 action-adventure film </a:t>
            </a:r>
            <a:r>
              <a:rPr lang="en-US" sz="2000" b="1" i="1" dirty="0"/>
              <a:t>Speed</a:t>
            </a:r>
            <a:r>
              <a:rPr lang="en-US" sz="2000" dirty="0"/>
              <a:t>, an extortionist equipped a Los Angeles bus with a bomb that was set explode if the speed of the bus fell below 50 </a:t>
            </a:r>
            <a:r>
              <a:rPr lang="en-US" sz="2000" dirty="0" smtClean="0"/>
              <a:t>mph. </a:t>
            </a:r>
            <a:r>
              <a:rPr lang="en-US" sz="2000" dirty="0"/>
              <a:t>The police discovered the bomb and routed the bus on to a segment of freeway that was still under construction — their intention being to keep it out of the notoriously heavy Southern California traffic. In a twist of the plot, however, they overlooked </a:t>
            </a:r>
            <a:r>
              <a:rPr lang="en-US" sz="2000" dirty="0" smtClean="0"/>
              <a:t>a large </a:t>
            </a:r>
            <a:r>
              <a:rPr lang="en-US" sz="2000" dirty="0"/>
              <a:t>gap in the construction. </a:t>
            </a:r>
            <a:r>
              <a:rPr lang="en-US" sz="2000" b="1" i="1" dirty="0"/>
              <a:t>Since the bomb would explode killing everyone on board if they slowed down, they decide to jump the </a:t>
            </a:r>
            <a:r>
              <a:rPr lang="en-US" sz="2000" b="1" i="1" dirty="0" smtClean="0"/>
              <a:t>gap. </a:t>
            </a:r>
            <a:endParaRPr lang="en-US" sz="2000" b="1" i="1" dirty="0">
              <a:solidFill>
                <a:srgbClr val="FF0000"/>
              </a:solidFill>
            </a:endParaRPr>
          </a:p>
        </p:txBody>
      </p:sp>
      <p:pic>
        <p:nvPicPr>
          <p:cNvPr id="4" name="Picture 3" descr="bu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959" y="3507619"/>
            <a:ext cx="3780885" cy="2126748"/>
          </a:xfrm>
          <a:prstGeom prst="rect">
            <a:avLst/>
          </a:prstGeom>
        </p:spPr>
      </p:pic>
      <p:pic>
        <p:nvPicPr>
          <p:cNvPr id="6" name="Picture 5" descr="bu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332" y="3487461"/>
            <a:ext cx="3834123" cy="2156694"/>
          </a:xfrm>
          <a:prstGeom prst="rect">
            <a:avLst/>
          </a:prstGeom>
        </p:spPr>
      </p:pic>
    </p:spTree>
    <p:extLst>
      <p:ext uri="{BB962C8B-B14F-4D97-AF65-F5344CB8AC3E}">
        <p14:creationId xmlns:p14="http://schemas.microsoft.com/office/powerpoint/2010/main" val="414161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Speed (Clip)</a:t>
            </a:r>
            <a:endParaRPr lang="en-US" dirty="0"/>
          </a:p>
        </p:txBody>
      </p:sp>
      <p:pic>
        <p:nvPicPr>
          <p:cNvPr id="6" name="Content Placeholder 5" descr="bus-1.jpg">
            <a:hlinkClick r:id="rId2"/>
          </p:cNvPr>
          <p:cNvPicPr>
            <a:picLocks noGrp="1" noChangeAspect="1"/>
          </p:cNvPicPr>
          <p:nvPr>
            <p:ph sz="half" idx="1"/>
          </p:nvPr>
        </p:nvPicPr>
        <p:blipFill>
          <a:blip r:embed="rId3">
            <a:extLst>
              <a:ext uri="{28A0092B-C50C-407E-A947-70E740481C1C}">
                <a14:useLocalDpi xmlns:a14="http://schemas.microsoft.com/office/drawing/2010/main" val="0"/>
              </a:ext>
            </a:extLst>
          </a:blip>
          <a:srcRect l="21674" r="21674"/>
          <a:stretch>
            <a:fillRect/>
          </a:stretch>
        </p:blipFill>
        <p:spPr/>
      </p:pic>
    </p:spTree>
    <p:extLst>
      <p:ext uri="{BB962C8B-B14F-4D97-AF65-F5344CB8AC3E}">
        <p14:creationId xmlns:p14="http://schemas.microsoft.com/office/powerpoint/2010/main" val="261127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 Part </a:t>
            </a:r>
            <a:r>
              <a:rPr lang="en-US" dirty="0" smtClean="0"/>
              <a:t>I</a:t>
            </a:r>
            <a:endParaRPr lang="en-US" dirty="0"/>
          </a:p>
        </p:txBody>
      </p:sp>
      <p:sp>
        <p:nvSpPr>
          <p:cNvPr id="5" name="Content Placeholder 4"/>
          <p:cNvSpPr>
            <a:spLocks noGrp="1"/>
          </p:cNvSpPr>
          <p:nvPr>
            <p:ph idx="1"/>
          </p:nvPr>
        </p:nvSpPr>
        <p:spPr>
          <a:xfrm>
            <a:off x="322521" y="1587501"/>
            <a:ext cx="8385569" cy="3556000"/>
          </a:xfrm>
        </p:spPr>
        <p:txBody>
          <a:bodyPr>
            <a:normAutofit/>
          </a:bodyPr>
          <a:lstStyle/>
          <a:p>
            <a:pPr marL="0" indent="0">
              <a:buNone/>
            </a:pPr>
            <a:r>
              <a:rPr lang="en-US" sz="2200" dirty="0"/>
              <a:t>At one point in the film, the camera zooms in on the freeway, revealing that the freeway has no incline.  </a:t>
            </a:r>
          </a:p>
          <a:p>
            <a:pPr marL="0" indent="0">
              <a:buNone/>
            </a:pPr>
            <a:r>
              <a:rPr lang="en-US" sz="2200" b="1" i="1" dirty="0" smtClean="0">
                <a:solidFill>
                  <a:srgbClr val="660066"/>
                </a:solidFill>
              </a:rPr>
              <a:t>Determine if the bus will make the jump</a:t>
            </a:r>
            <a:r>
              <a:rPr lang="en-US" sz="2200" b="1" i="1" dirty="0" smtClean="0">
                <a:solidFill>
                  <a:srgbClr val="660066"/>
                </a:solidFill>
              </a:rPr>
              <a:t>! EXPLAIN YOUR REASONING</a:t>
            </a:r>
            <a:endParaRPr lang="en-US" sz="2200" b="1" i="1" dirty="0">
              <a:solidFill>
                <a:srgbClr val="FF0000"/>
              </a:solidFill>
            </a:endParaRPr>
          </a:p>
          <a:p>
            <a:pPr marL="0" indent="0">
              <a:buNone/>
            </a:pPr>
            <a:r>
              <a:rPr lang="en-US" sz="2200" b="1" i="1" u="sng" dirty="0" smtClean="0">
                <a:solidFill>
                  <a:srgbClr val="FF0000"/>
                </a:solidFill>
              </a:rPr>
              <a:t>ANS</a:t>
            </a:r>
            <a:r>
              <a:rPr lang="en-US" sz="2200" b="1" i="1" dirty="0" smtClean="0">
                <a:solidFill>
                  <a:srgbClr val="FF0000"/>
                </a:solidFill>
              </a:rPr>
              <a:t>: No</a:t>
            </a:r>
            <a:r>
              <a:rPr lang="en-US" sz="2200" b="1" i="1" dirty="0" smtClean="0">
                <a:solidFill>
                  <a:srgbClr val="FF0000"/>
                </a:solidFill>
              </a:rPr>
              <a:t>. </a:t>
            </a:r>
            <a:r>
              <a:rPr lang="en-US" sz="2200" b="1" i="1" dirty="0" smtClean="0">
                <a:solidFill>
                  <a:srgbClr val="FF0000"/>
                </a:solidFill>
              </a:rPr>
              <a:t>Whatever the initial speed the bus would be acted on by gravity and therefore would have negative (down) vertical displacement!</a:t>
            </a:r>
          </a:p>
          <a:p>
            <a:pPr marL="0" indent="0">
              <a:buNone/>
            </a:pPr>
            <a:endParaRPr lang="en-US" sz="2200" b="1" i="1" dirty="0">
              <a:solidFill>
                <a:srgbClr val="FF0000"/>
              </a:solidFill>
            </a:endParaRPr>
          </a:p>
          <a:p>
            <a:pPr marL="0" indent="0">
              <a:buNone/>
            </a:pPr>
            <a:endParaRPr lang="en-US" sz="2200" b="1" i="1" dirty="0">
              <a:solidFill>
                <a:srgbClr val="FF0000"/>
              </a:solidFill>
            </a:endParaRPr>
          </a:p>
        </p:txBody>
      </p:sp>
    </p:spTree>
    <p:extLst>
      <p:ext uri="{BB962C8B-B14F-4D97-AF65-F5344CB8AC3E}">
        <p14:creationId xmlns:p14="http://schemas.microsoft.com/office/powerpoint/2010/main" val="5009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 Part </a:t>
            </a:r>
            <a:r>
              <a:rPr lang="en-US" dirty="0" smtClean="0"/>
              <a:t>II</a:t>
            </a:r>
            <a:endParaRPr lang="en-US" dirty="0"/>
          </a:p>
        </p:txBody>
      </p:sp>
      <p:sp>
        <p:nvSpPr>
          <p:cNvPr id="5" name="Content Placeholder 4"/>
          <p:cNvSpPr>
            <a:spLocks noGrp="1"/>
          </p:cNvSpPr>
          <p:nvPr>
            <p:ph idx="1"/>
          </p:nvPr>
        </p:nvSpPr>
        <p:spPr>
          <a:xfrm>
            <a:off x="463625" y="1587501"/>
            <a:ext cx="8264624" cy="3556000"/>
          </a:xfrm>
        </p:spPr>
        <p:txBody>
          <a:bodyPr>
            <a:normAutofit/>
          </a:bodyPr>
          <a:lstStyle/>
          <a:p>
            <a:pPr marL="0" indent="0">
              <a:buNone/>
            </a:pPr>
            <a:r>
              <a:rPr lang="en-US" sz="2400" dirty="0"/>
              <a:t>Now let’s give the moviemakers the benefit of the doubt and assume that the freeway was on a slight incline of 5</a:t>
            </a:r>
            <a:r>
              <a:rPr lang="en-US" sz="2400" baseline="30000" dirty="0"/>
              <a:t>o</a:t>
            </a:r>
            <a:r>
              <a:rPr lang="en-US" sz="2400" dirty="0"/>
              <a:t> degrees above the horizontal. </a:t>
            </a:r>
            <a:endParaRPr lang="en-US" sz="2400" dirty="0" smtClean="0"/>
          </a:p>
          <a:p>
            <a:pPr marL="0" indent="0">
              <a:buNone/>
            </a:pPr>
            <a:endParaRPr lang="en-US" sz="2200" dirty="0"/>
          </a:p>
          <a:p>
            <a:pPr marL="0" indent="0">
              <a:buNone/>
            </a:pPr>
            <a:r>
              <a:rPr lang="en-US" sz="2200" b="1" i="1" dirty="0" smtClean="0">
                <a:solidFill>
                  <a:srgbClr val="FF0000"/>
                </a:solidFill>
              </a:rPr>
              <a:t>Determine if the bus will make the jump</a:t>
            </a:r>
            <a:r>
              <a:rPr lang="en-US" sz="2200" b="1" i="1" dirty="0" smtClean="0">
                <a:solidFill>
                  <a:srgbClr val="FF0000"/>
                </a:solidFill>
              </a:rPr>
              <a:t>! Yes/No. Explain your answer with mathematical reasoning!</a:t>
            </a:r>
            <a:endParaRPr lang="en-US" sz="2200" b="1" i="1" dirty="0" smtClean="0">
              <a:solidFill>
                <a:srgbClr val="FF0000"/>
              </a:solidFill>
            </a:endParaRPr>
          </a:p>
          <a:p>
            <a:pPr marL="0" indent="0">
              <a:buNone/>
            </a:pPr>
            <a:endParaRPr lang="en-US" sz="2200" b="1" i="1" dirty="0">
              <a:solidFill>
                <a:srgbClr val="FF0000"/>
              </a:solidFill>
            </a:endParaRPr>
          </a:p>
          <a:p>
            <a:pPr marL="0" indent="0">
              <a:buNone/>
            </a:pPr>
            <a:r>
              <a:rPr lang="en-US" sz="2200" b="1" i="1" dirty="0" err="1" smtClean="0">
                <a:solidFill>
                  <a:srgbClr val="FF0000"/>
                </a:solidFill>
              </a:rPr>
              <a:t>Ans</a:t>
            </a:r>
            <a:r>
              <a:rPr lang="en-US" sz="2200" b="1" i="1" dirty="0" smtClean="0">
                <a:solidFill>
                  <a:srgbClr val="FF0000"/>
                </a:solidFill>
              </a:rPr>
              <a:t>: YES, travels MORE then 15 m while airborne </a:t>
            </a:r>
            <a:endParaRPr lang="en-US" sz="2200" b="1" i="1" dirty="0">
              <a:solidFill>
                <a:srgbClr val="FF0000"/>
              </a:solidFill>
            </a:endParaRPr>
          </a:p>
        </p:txBody>
      </p:sp>
    </p:spTree>
    <p:extLst>
      <p:ext uri="{BB962C8B-B14F-4D97-AF65-F5344CB8AC3E}">
        <p14:creationId xmlns:p14="http://schemas.microsoft.com/office/powerpoint/2010/main" val="202157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362" y="159516"/>
            <a:ext cx="7543800" cy="525878"/>
          </a:xfrm>
        </p:spPr>
        <p:txBody>
          <a:bodyPr/>
          <a:lstStyle/>
          <a:p>
            <a:r>
              <a:rPr lang="en-US" dirty="0" smtClean="0"/>
              <a:t>Speed (1994)</a:t>
            </a:r>
            <a:endParaRPr lang="en-US" dirty="0"/>
          </a:p>
        </p:txBody>
      </p:sp>
      <p:sp>
        <p:nvSpPr>
          <p:cNvPr id="3" name="Content Placeholder 2"/>
          <p:cNvSpPr>
            <a:spLocks noGrp="1"/>
          </p:cNvSpPr>
          <p:nvPr>
            <p:ph idx="1"/>
          </p:nvPr>
        </p:nvSpPr>
        <p:spPr>
          <a:xfrm>
            <a:off x="201576" y="826507"/>
            <a:ext cx="8687934" cy="2560159"/>
          </a:xfrm>
        </p:spPr>
        <p:txBody>
          <a:bodyPr>
            <a:normAutofit lnSpcReduction="10000"/>
          </a:bodyPr>
          <a:lstStyle/>
          <a:p>
            <a:pPr marL="0" indent="0">
              <a:buNone/>
            </a:pPr>
            <a:r>
              <a:rPr lang="en-US" sz="2000" dirty="0"/>
              <a:t>In the 1994 action-adventure film </a:t>
            </a:r>
            <a:r>
              <a:rPr lang="en-US" sz="2000" b="1" i="1" dirty="0"/>
              <a:t>Speed</a:t>
            </a:r>
            <a:r>
              <a:rPr lang="en-US" sz="2000" dirty="0"/>
              <a:t>, an extortionist equipped a Los Angeles bus with a bomb that was set explode if the speed of the bus fell below 50 mph (22 m/s). The police discovered the bomb and routed the bus on to a segment of freeway that was still under construction — their intention being to keep it out of the notoriously heavy Southern California traffic. In a twist of the plot, however, they overlooked a 50 foot (15 m) gap in the construction. Since the bomb would explode killing everyone on board if they slowed down, they decide to jump the </a:t>
            </a:r>
            <a:r>
              <a:rPr lang="en-US" sz="2000" dirty="0" smtClean="0"/>
              <a:t>gap.  Before going airborne the bus was traveling at 67 mi/</a:t>
            </a:r>
            <a:r>
              <a:rPr lang="en-US" sz="2000" dirty="0" err="1" smtClean="0"/>
              <a:t>hr</a:t>
            </a:r>
            <a:r>
              <a:rPr lang="en-US" sz="2000" dirty="0" smtClean="0"/>
              <a:t> (30 m/s).  </a:t>
            </a:r>
            <a:r>
              <a:rPr lang="en-US" sz="2000" b="1" i="1" dirty="0" smtClean="0">
                <a:solidFill>
                  <a:srgbClr val="FF0000"/>
                </a:solidFill>
              </a:rPr>
              <a:t>Record any information you feel important!</a:t>
            </a:r>
            <a:endParaRPr lang="en-US" sz="2000" b="1" i="1" dirty="0">
              <a:solidFill>
                <a:srgbClr val="FF0000"/>
              </a:solidFill>
            </a:endParaRPr>
          </a:p>
        </p:txBody>
      </p:sp>
      <p:pic>
        <p:nvPicPr>
          <p:cNvPr id="4" name="Picture 3" descr="bu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959" y="3430651"/>
            <a:ext cx="3780885" cy="2126748"/>
          </a:xfrm>
          <a:prstGeom prst="rect">
            <a:avLst/>
          </a:prstGeom>
        </p:spPr>
      </p:pic>
      <p:pic>
        <p:nvPicPr>
          <p:cNvPr id="6" name="Picture 5" descr="bu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332" y="3410493"/>
            <a:ext cx="3834123" cy="2156694"/>
          </a:xfrm>
          <a:prstGeom prst="rect">
            <a:avLst/>
          </a:prstGeom>
        </p:spPr>
      </p:pic>
    </p:spTree>
    <p:extLst>
      <p:ext uri="{BB962C8B-B14F-4D97-AF65-F5344CB8AC3E}">
        <p14:creationId xmlns:p14="http://schemas.microsoft.com/office/powerpoint/2010/main" val="273581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7CB48F5-D6B9-4A73-B7C9-0F05E58E1A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Book Cover.potx</Template>
  <TotalTime>0</TotalTime>
  <Words>1128</Words>
  <Application>Microsoft Macintosh PowerPoint</Application>
  <PresentationFormat>On-screen Show (16:10)</PresentationFormat>
  <Paragraphs>74</Paragraphs>
  <Slides>23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Books Classic 16x9</vt:lpstr>
      <vt:lpstr>Equation</vt:lpstr>
      <vt:lpstr>Physics 12 – Class Starter</vt:lpstr>
      <vt:lpstr>Physics 12 – Class Starter</vt:lpstr>
      <vt:lpstr>Projectiles #1 (Moderate)</vt:lpstr>
      <vt:lpstr>Ans: 0.65 m </vt:lpstr>
      <vt:lpstr>Question 2: Speed (1994)</vt:lpstr>
      <vt:lpstr>Speed (Clip)</vt:lpstr>
      <vt:lpstr>Question 2: Part I</vt:lpstr>
      <vt:lpstr>Question 2: Part II</vt:lpstr>
      <vt:lpstr>Speed (1994)</vt:lpstr>
      <vt:lpstr>Yes! God bless you Keanu!</vt:lpstr>
      <vt:lpstr>Projectiles #3 (Scary…)</vt:lpstr>
      <vt:lpstr>Question</vt:lpstr>
      <vt:lpstr>Variables</vt:lpstr>
      <vt:lpstr>Yes! </vt:lpstr>
      <vt:lpstr>OR will it…?</vt:lpstr>
      <vt:lpstr>Projectiles #4 (Interesting…)</vt:lpstr>
      <vt:lpstr>Question</vt:lpstr>
      <vt:lpstr>Variables</vt:lpstr>
      <vt:lpstr>Will they make it??</vt:lpstr>
      <vt:lpstr>PowerPoint Presentation</vt:lpstr>
      <vt:lpstr>Projectiles #5 (Difficult)</vt:lpstr>
      <vt:lpstr>Projectiles #5 (Difficult)</vt:lpstr>
      <vt:lpstr>Ans: 13.4 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modified xsi:type="dcterms:W3CDTF">2017-10-24T02:38:15Z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TC030310029991</vt:lpwstr>
  </property>
</Properties>
</file>