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8" r:id="rId4"/>
    <p:sldId id="257" r:id="rId5"/>
    <p:sldId id="256" r:id="rId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976" y="-11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3853890"/>
            <a:ext cx="4038600" cy="7778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4635500"/>
            <a:ext cx="4038600" cy="623794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5354700"/>
            <a:ext cx="1232647" cy="304271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2012-12-12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5354700"/>
            <a:ext cx="2617694" cy="304271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190500"/>
            <a:ext cx="4235450" cy="3489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190500"/>
            <a:ext cx="2057400" cy="16992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1981200"/>
            <a:ext cx="2057400" cy="16992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2" y="145677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190500"/>
            <a:ext cx="2057400" cy="16992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1981200"/>
            <a:ext cx="2057400" cy="16992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35478"/>
            <a:ext cx="685800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6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2012-12-12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1" y="1654969"/>
            <a:ext cx="3657413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1" y="3470804"/>
            <a:ext cx="3657413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654969"/>
            <a:ext cx="3657600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3474720"/>
            <a:ext cx="3657600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35478"/>
            <a:ext cx="685800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6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2012-12-12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35478"/>
            <a:ext cx="685800" cy="2518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2012-12-12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6" y="190500"/>
            <a:ext cx="3451225" cy="5287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143125"/>
            <a:ext cx="3255264" cy="968375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6" y="227542"/>
            <a:ext cx="4597399" cy="487759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111500"/>
            <a:ext cx="3255264" cy="199363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5352988"/>
            <a:ext cx="1537447" cy="304271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2012-12-12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6" y="5352988"/>
            <a:ext cx="3316941" cy="30427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2" y="145677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35478"/>
            <a:ext cx="685800" cy="2518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2603500"/>
            <a:ext cx="3898272" cy="726282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90500"/>
            <a:ext cx="3460658" cy="52876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329781"/>
            <a:ext cx="3898272" cy="1789907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5352988"/>
            <a:ext cx="1537447" cy="304271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2012-12-12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5352988"/>
            <a:ext cx="3005138" cy="30427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280894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6" y="3686735"/>
            <a:ext cx="6191157" cy="694765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90500"/>
            <a:ext cx="6378389" cy="34899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6" y="4381499"/>
            <a:ext cx="6191157" cy="738188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2012-12-12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190500"/>
            <a:ext cx="2057400" cy="16992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1981200"/>
            <a:ext cx="2057400" cy="16992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386066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190500"/>
            <a:ext cx="6387167" cy="5287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143125"/>
            <a:ext cx="6181611" cy="968375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111500"/>
            <a:ext cx="6179566" cy="199363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5196340"/>
            <a:ext cx="1348398" cy="3042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2012-12-12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6" y="5196340"/>
            <a:ext cx="4648105" cy="3042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2" y="145677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190500"/>
            <a:ext cx="2057400" cy="16992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1979117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3779520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190500"/>
            <a:ext cx="4235450" cy="5287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143125"/>
            <a:ext cx="4016633" cy="968375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111500"/>
            <a:ext cx="4015304" cy="199363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5196340"/>
            <a:ext cx="1348398" cy="3042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2012-12-12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6" y="5196340"/>
            <a:ext cx="2590705" cy="3042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2" y="145677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190500"/>
            <a:ext cx="2057400" cy="16992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3778938"/>
            <a:ext cx="2057400" cy="16992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190500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1984719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1984718"/>
            <a:ext cx="2057400" cy="34899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35478"/>
            <a:ext cx="685800" cy="2518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2603500"/>
            <a:ext cx="3108960" cy="726282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971040"/>
            <a:ext cx="4240119" cy="34899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329781"/>
            <a:ext cx="3108960" cy="1789907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5352988"/>
            <a:ext cx="1537447" cy="304271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2012-12-12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5352988"/>
            <a:ext cx="3005138" cy="30427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280894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190500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190500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35478"/>
            <a:ext cx="685800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6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2012-12-12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1" y="235478"/>
            <a:ext cx="642097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2012-12-12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6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35478"/>
            <a:ext cx="91440" cy="133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35478"/>
            <a:ext cx="685800" cy="2518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795619"/>
            <a:ext cx="681318" cy="4309518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98964"/>
            <a:ext cx="6858000" cy="432072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2012-12-12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614854" y="421890"/>
            <a:ext cx="21742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35478"/>
            <a:ext cx="685800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12059"/>
            <a:ext cx="7556313" cy="82923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2012-12-12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6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941294"/>
            <a:ext cx="7558960" cy="645583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3853890"/>
            <a:ext cx="4038600" cy="7778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4635500"/>
            <a:ext cx="4038600" cy="623794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5354700"/>
            <a:ext cx="1232647" cy="304271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2012-12-12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5354700"/>
            <a:ext cx="2617694" cy="304271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190500"/>
            <a:ext cx="4235450" cy="3489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190500"/>
            <a:ext cx="2057400" cy="16992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1981200"/>
            <a:ext cx="2057400" cy="16992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190500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1981200"/>
            <a:ext cx="2057400" cy="16992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482912"/>
            <a:ext cx="3086100" cy="1700754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2" y="145677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190500"/>
            <a:ext cx="8200930" cy="52876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603500"/>
            <a:ext cx="5638800" cy="1135063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746500"/>
            <a:ext cx="5638800" cy="1250156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5207312"/>
            <a:ext cx="1474694" cy="304271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2012-12-12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5207312"/>
            <a:ext cx="5638800" cy="30427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5207312"/>
            <a:ext cx="554038" cy="304271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3" y="2592295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1" y="190500"/>
            <a:ext cx="212725" cy="52876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1" y="235478"/>
            <a:ext cx="642097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35478"/>
            <a:ext cx="91440" cy="133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6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654969"/>
            <a:ext cx="3657600" cy="34501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654969"/>
            <a:ext cx="3657600" cy="34501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2012-12-12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35478"/>
            <a:ext cx="685800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6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039471"/>
            <a:ext cx="3657600" cy="30656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039471"/>
            <a:ext cx="3657600" cy="306566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2012-12-12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1725706"/>
            <a:ext cx="3657600" cy="268941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1725706"/>
            <a:ext cx="3657600" cy="2689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6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654969"/>
            <a:ext cx="7569157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2012-12-12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8" y="3470804"/>
            <a:ext cx="7569157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35478"/>
            <a:ext cx="685800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01862"/>
            <a:ext cx="554038" cy="304271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35478"/>
            <a:ext cx="685800" cy="133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6" y="1905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654969"/>
            <a:ext cx="3657600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2012-12-12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654969"/>
            <a:ext cx="3657600" cy="34501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3474720"/>
            <a:ext cx="3657600" cy="16383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403412"/>
            <a:ext cx="7556313" cy="9300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651000"/>
            <a:ext cx="7556313" cy="345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535298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2012-12-12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5352988"/>
            <a:ext cx="6122894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01862"/>
            <a:ext cx="554038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Height…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Come to the front with a partner and using the measuring tape, </a:t>
            </a:r>
            <a:r>
              <a:rPr lang="en-US" dirty="0" smtClean="0">
                <a:solidFill>
                  <a:srgbClr val="FF0000"/>
                </a:solidFill>
              </a:rPr>
              <a:t>find each of your heights in cm’s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the number down, and </a:t>
            </a:r>
            <a:r>
              <a:rPr lang="en-US" dirty="0" smtClean="0">
                <a:solidFill>
                  <a:srgbClr val="FF0000"/>
                </a:solidFill>
              </a:rPr>
              <a:t>convert it to feet and inches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u="sng" dirty="0" smtClean="0"/>
              <a:t>Example</a:t>
            </a:r>
            <a:r>
              <a:rPr lang="en-US" dirty="0" smtClean="0"/>
              <a:t>: I am 183 cm, and therefore 6 foot 0 inches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approach do you take?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80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b="1" dirty="0"/>
              <a:t>A new baby is born and weighs 8 </a:t>
            </a:r>
            <a:r>
              <a:rPr lang="en-US" sz="2700" b="1" dirty="0" err="1"/>
              <a:t>lbs</a:t>
            </a:r>
            <a:r>
              <a:rPr lang="en-US" sz="2700" b="1" dirty="0"/>
              <a:t> 3 </a:t>
            </a:r>
            <a:r>
              <a:rPr lang="en-US" sz="2700" b="1" dirty="0" err="1"/>
              <a:t>oz’s</a:t>
            </a:r>
            <a:r>
              <a:rPr lang="en-US" sz="2700" b="1" dirty="0"/>
              <a:t>!</a:t>
            </a:r>
            <a:br>
              <a:rPr lang="en-US" sz="2700" b="1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686" y="1461698"/>
            <a:ext cx="8577927" cy="408556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smtClean="0"/>
              <a:t>does this </a:t>
            </a:r>
            <a:r>
              <a:rPr lang="en-US" dirty="0" smtClean="0"/>
              <a:t>mean?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would you find the babies weight in JUST pounds?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would you find the babies weight in JUST ounces?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would you find the babies weigh in kilograms?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00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10 A&amp;W – Class 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956" y="1651000"/>
            <a:ext cx="8213724" cy="3454136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Please take out your data booklet to answer the following: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much is 4 </a:t>
            </a:r>
            <a:r>
              <a:rPr lang="en-US" dirty="0" err="1" smtClean="0"/>
              <a:t>lbs</a:t>
            </a:r>
            <a:r>
              <a:rPr lang="en-US" dirty="0" smtClean="0"/>
              <a:t> in </a:t>
            </a:r>
            <a:r>
              <a:rPr lang="en-US" dirty="0" err="1" smtClean="0"/>
              <a:t>oz’s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much is 4.5 </a:t>
            </a:r>
            <a:r>
              <a:rPr lang="en-US" dirty="0" err="1" smtClean="0"/>
              <a:t>lbs</a:t>
            </a:r>
            <a:r>
              <a:rPr lang="en-US" dirty="0" smtClean="0"/>
              <a:t> in </a:t>
            </a:r>
            <a:r>
              <a:rPr lang="en-US" dirty="0" err="1" smtClean="0"/>
              <a:t>lbs</a:t>
            </a:r>
            <a:r>
              <a:rPr lang="en-US" dirty="0" smtClean="0"/>
              <a:t> </a:t>
            </a:r>
            <a:r>
              <a:rPr lang="en-US" b="1" u="sng" dirty="0" smtClean="0"/>
              <a:t>AND</a:t>
            </a:r>
            <a:r>
              <a:rPr lang="en-US" dirty="0" smtClean="0"/>
              <a:t> </a:t>
            </a:r>
            <a:r>
              <a:rPr lang="en-US" dirty="0" err="1" smtClean="0"/>
              <a:t>oz’s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359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10 A&amp;W – Class Starter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Determine what is a better deal</a:t>
            </a:r>
            <a:r>
              <a:rPr lang="en-US" dirty="0" smtClean="0"/>
              <a:t>… (Hint: need common units)</a:t>
            </a:r>
            <a:endParaRPr lang="en-US" dirty="0" smtClean="0"/>
          </a:p>
          <a:p>
            <a:r>
              <a:rPr lang="en-US" dirty="0" smtClean="0"/>
              <a:t>12 </a:t>
            </a:r>
            <a:r>
              <a:rPr lang="en-US" dirty="0" err="1" smtClean="0"/>
              <a:t>oz’s</a:t>
            </a:r>
            <a:r>
              <a:rPr lang="en-US" dirty="0" smtClean="0"/>
              <a:t> of grapes for $5, or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 err="1" smtClean="0"/>
              <a:t>lbs</a:t>
            </a:r>
            <a:r>
              <a:rPr lang="en-US" dirty="0" smtClean="0"/>
              <a:t> of grape for $12’s….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706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10 – A&amp;W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not handed in the Temperature Conversion Review Sheet please do so</a:t>
            </a:r>
          </a:p>
          <a:p>
            <a:r>
              <a:rPr lang="en-US" dirty="0" smtClean="0"/>
              <a:t>Please collect the notes on Mass Conversions from the front of the room</a:t>
            </a:r>
          </a:p>
          <a:p>
            <a:r>
              <a:rPr lang="en-US" dirty="0" smtClean="0"/>
              <a:t>We will review the first few problem together before you start your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453757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558</TotalTime>
  <Words>228</Words>
  <Application>Microsoft Macintosh PowerPoint</Application>
  <PresentationFormat>On-screen Show (16:10)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Advantage</vt:lpstr>
      <vt:lpstr>Your Height…</vt:lpstr>
      <vt:lpstr>A new baby is born and weighs 8 lbs 3 oz’s! </vt:lpstr>
      <vt:lpstr>Math 10 A&amp;W – Class Starter</vt:lpstr>
      <vt:lpstr>Math 10 A&amp;W – Class Starter</vt:lpstr>
      <vt:lpstr>Math 10 – A&amp;W</vt:lpstr>
    </vt:vector>
  </TitlesOfParts>
  <Company>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10 – A&amp;W</dc:title>
  <dc:creator>Scott Lawson</dc:creator>
  <cp:lastModifiedBy>Scott Lawson</cp:lastModifiedBy>
  <cp:revision>6</cp:revision>
  <dcterms:created xsi:type="dcterms:W3CDTF">2012-12-11T22:48:25Z</dcterms:created>
  <dcterms:modified xsi:type="dcterms:W3CDTF">2012-12-12T22:04:48Z</dcterms:modified>
</cp:coreProperties>
</file>