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8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"/>
            <a:ext cx="7772400" cy="3809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00500"/>
            <a:ext cx="6858000" cy="7620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2012-11-27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501"/>
            <a:ext cx="7772400" cy="3600979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1"/>
            <a:ext cx="7772400" cy="8890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3733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3500"/>
            <a:ext cx="3008313" cy="3733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0386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762500"/>
            <a:ext cx="8153400" cy="381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127500"/>
            <a:ext cx="8153400" cy="635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265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7620000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143501"/>
            <a:ext cx="3429000" cy="2540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2012-11-27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410729"/>
            <a:ext cx="3429000" cy="2365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37021" y="4874154"/>
            <a:ext cx="1096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143000"/>
            <a:ext cx="142876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 11 A&amp;W -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85" y="2308195"/>
            <a:ext cx="7882020" cy="2949606"/>
          </a:xfrm>
        </p:spPr>
        <p:txBody>
          <a:bodyPr/>
          <a:lstStyle/>
          <a:p>
            <a:r>
              <a:rPr lang="en-US" dirty="0" smtClean="0"/>
              <a:t>Your balancing assignments were due at the </a:t>
            </a:r>
            <a:r>
              <a:rPr lang="en-US" dirty="0" smtClean="0">
                <a:solidFill>
                  <a:srgbClr val="FF0000"/>
                </a:solidFill>
              </a:rPr>
              <a:t>end of class on Thursday.  </a:t>
            </a:r>
          </a:p>
          <a:p>
            <a:r>
              <a:rPr lang="en-US" dirty="0" smtClean="0"/>
              <a:t>I have received only 4 completed assignments</a:t>
            </a:r>
          </a:p>
          <a:p>
            <a:r>
              <a:rPr lang="en-US" dirty="0" smtClean="0"/>
              <a:t>Please hand this in by the end of Wednesday afternoon </a:t>
            </a:r>
          </a:p>
          <a:p>
            <a:r>
              <a:rPr lang="en-US" dirty="0" smtClean="0"/>
              <a:t>Without the assignment you will </a:t>
            </a:r>
            <a:r>
              <a:rPr lang="en-US" dirty="0" smtClean="0">
                <a:solidFill>
                  <a:srgbClr val="FF0000"/>
                </a:solidFill>
              </a:rPr>
              <a:t>receive an I on your Report 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5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Area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 of sides for each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0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9515"/>
            <a:ext cx="7315200" cy="961748"/>
          </a:xfrm>
        </p:spPr>
        <p:txBody>
          <a:bodyPr/>
          <a:lstStyle/>
          <a:p>
            <a:r>
              <a:rPr lang="en-US" dirty="0" smtClean="0"/>
              <a:t>Surface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84" y="1978526"/>
            <a:ext cx="8181474" cy="3279275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sz="2200" dirty="0" smtClean="0"/>
              <a:t>The total area of ALL the sides of an object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200" dirty="0" smtClean="0"/>
              <a:t>Picture a blanket covering a 3D-object, if we lay the blanket flat the area would correspond to the Surface Area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200" dirty="0" smtClean="0"/>
              <a:t>The “blanket” is often referred to as a net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200" dirty="0" smtClean="0"/>
              <a:t>Draw Net’s of the following objects…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4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342778"/>
            <a:ext cx="7315200" cy="961748"/>
          </a:xfrm>
        </p:spPr>
        <p:txBody>
          <a:bodyPr/>
          <a:lstStyle/>
          <a:p>
            <a:r>
              <a:rPr lang="en-US" dirty="0" smtClean="0"/>
              <a:t>Cube</a:t>
            </a:r>
            <a:endParaRPr lang="en-US" dirty="0"/>
          </a:p>
        </p:txBody>
      </p:sp>
      <p:pic>
        <p:nvPicPr>
          <p:cNvPr id="12" name="Content Placeholder 11" descr="Cub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6" r="20976"/>
          <a:stretch>
            <a:fillRect/>
          </a:stretch>
        </p:blipFill>
        <p:spPr/>
      </p:pic>
      <p:pic>
        <p:nvPicPr>
          <p:cNvPr id="13" name="Content Placeholder 12" descr="Cube Net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79" b="-253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689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257895"/>
            <a:ext cx="7315200" cy="961748"/>
          </a:xfrm>
        </p:spPr>
        <p:txBody>
          <a:bodyPr/>
          <a:lstStyle/>
          <a:p>
            <a:r>
              <a:rPr lang="en-US" dirty="0" smtClean="0"/>
              <a:t>Rec Prism</a:t>
            </a:r>
            <a:endParaRPr lang="en-US" dirty="0"/>
          </a:p>
        </p:txBody>
      </p:sp>
      <p:pic>
        <p:nvPicPr>
          <p:cNvPr id="3" name="Content Placeholder 2" descr="Rec Pris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167" b="-72167"/>
          <a:stretch>
            <a:fillRect/>
          </a:stretch>
        </p:blipFill>
        <p:spPr>
          <a:xfrm>
            <a:off x="1336584" y="1312334"/>
            <a:ext cx="3291840" cy="3771636"/>
          </a:xfrm>
        </p:spPr>
      </p:pic>
      <p:pic>
        <p:nvPicPr>
          <p:cNvPr id="5" name="Content Placeholder 4" descr="Net Rect Pris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77" r="-43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7176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257895"/>
            <a:ext cx="7315200" cy="961748"/>
          </a:xfrm>
        </p:spPr>
        <p:txBody>
          <a:bodyPr/>
          <a:lstStyle/>
          <a:p>
            <a:r>
              <a:rPr lang="en-US" dirty="0" smtClean="0"/>
              <a:t>Cylinder</a:t>
            </a:r>
            <a:endParaRPr lang="en-US" dirty="0"/>
          </a:p>
        </p:txBody>
      </p:sp>
      <p:pic>
        <p:nvPicPr>
          <p:cNvPr id="4" name="Content Placeholder 3" descr="Cylin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28" r="-27828"/>
          <a:stretch>
            <a:fillRect/>
          </a:stretch>
        </p:blipFill>
        <p:spPr>
          <a:xfrm>
            <a:off x="516408" y="1951789"/>
            <a:ext cx="3964152" cy="3328871"/>
          </a:xfrm>
        </p:spPr>
      </p:pic>
      <p:pic>
        <p:nvPicPr>
          <p:cNvPr id="7" name="Content Placeholder 6" descr="Net Cylinder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19" r="-13119"/>
          <a:stretch>
            <a:fillRect/>
          </a:stretch>
        </p:blipFill>
        <p:spPr>
          <a:xfrm>
            <a:off x="4283968" y="1951789"/>
            <a:ext cx="3963920" cy="3330617"/>
          </a:xfrm>
        </p:spPr>
      </p:pic>
    </p:spTree>
    <p:extLst>
      <p:ext uri="{BB962C8B-B14F-4D97-AF65-F5344CB8AC3E}">
        <p14:creationId xmlns:p14="http://schemas.microsoft.com/office/powerpoint/2010/main" val="162815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257895"/>
            <a:ext cx="7315200" cy="961748"/>
          </a:xfrm>
        </p:spPr>
        <p:txBody>
          <a:bodyPr/>
          <a:lstStyle/>
          <a:p>
            <a:r>
              <a:rPr lang="en-US" smtClean="0"/>
              <a:t>Triangular</a:t>
            </a:r>
            <a:r>
              <a:rPr lang="en-US" smtClean="0"/>
              <a:t> </a:t>
            </a:r>
            <a:r>
              <a:rPr lang="en-US" dirty="0" smtClean="0"/>
              <a:t>Prism</a:t>
            </a:r>
            <a:endParaRPr lang="en-US" dirty="0"/>
          </a:p>
        </p:txBody>
      </p:sp>
      <p:pic>
        <p:nvPicPr>
          <p:cNvPr id="4" name="Content Placeholder 3" descr="Tri Pris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00" b="-30500"/>
          <a:stretch>
            <a:fillRect/>
          </a:stretch>
        </p:blipFill>
        <p:spPr>
          <a:xfrm>
            <a:off x="643766" y="2058737"/>
            <a:ext cx="3836794" cy="3221923"/>
          </a:xfrm>
        </p:spPr>
      </p:pic>
      <p:pic>
        <p:nvPicPr>
          <p:cNvPr id="7" name="Content Placeholder 6" descr="Net Tria Pris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76" b="-204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815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of 3D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Surface Area of the blocks you are about to receive</a:t>
            </a:r>
          </a:p>
          <a:p>
            <a:r>
              <a:rPr lang="en-US" dirty="0" smtClean="0"/>
              <a:t>What information do you need?</a:t>
            </a:r>
          </a:p>
          <a:p>
            <a:r>
              <a:rPr lang="en-US" dirty="0" smtClean="0"/>
              <a:t>What information can you find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5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notes on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0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349</TotalTime>
  <Words>158</Words>
  <Application>Microsoft Macintosh PowerPoint</Application>
  <PresentationFormat>On-screen Show (16:10)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Math 11 A&amp;W - Class Starter</vt:lpstr>
      <vt:lpstr>Surface Area Warmup</vt:lpstr>
      <vt:lpstr>Surface Area</vt:lpstr>
      <vt:lpstr>Cube</vt:lpstr>
      <vt:lpstr>Rec Prism</vt:lpstr>
      <vt:lpstr>Cylinder</vt:lpstr>
      <vt:lpstr>Triangular Prism</vt:lpstr>
      <vt:lpstr>SA of 3D Objects</vt:lpstr>
      <vt:lpstr>Notes: Surface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11 A&amp;W - Class Starter</dc:title>
  <dc:creator>Scott Lawson</dc:creator>
  <cp:lastModifiedBy>Scott Lawson</cp:lastModifiedBy>
  <cp:revision>4</cp:revision>
  <dcterms:created xsi:type="dcterms:W3CDTF">2012-11-26T20:22:50Z</dcterms:created>
  <dcterms:modified xsi:type="dcterms:W3CDTF">2012-11-27T20:17:35Z</dcterms:modified>
</cp:coreProperties>
</file>