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7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"/>
            <a:ext cx="7772400" cy="3809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00500"/>
            <a:ext cx="6858000" cy="7620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038600"/>
            <a:ext cx="142876" cy="1676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03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6501"/>
            <a:ext cx="7772400" cy="3600979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1"/>
            <a:ext cx="7772400" cy="8890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15,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312334"/>
            <a:ext cx="329184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312334"/>
            <a:ext cx="329184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310640"/>
            <a:ext cx="3291840" cy="533135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882805"/>
            <a:ext cx="32918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310640"/>
            <a:ext cx="3291840" cy="53313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882805"/>
            <a:ext cx="32918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15,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15,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15,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3500"/>
            <a:ext cx="5111750" cy="3733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33500"/>
            <a:ext cx="3008313" cy="3733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038600"/>
            <a:ext cx="142876" cy="1676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0386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762500"/>
            <a:ext cx="8153400" cy="381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127500"/>
            <a:ext cx="8153400" cy="635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03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7265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0500"/>
            <a:ext cx="7620000" cy="364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143501"/>
            <a:ext cx="3429000" cy="2540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410729"/>
            <a:ext cx="3429000" cy="2365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37021" y="4874154"/>
            <a:ext cx="1096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143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143000"/>
            <a:ext cx="142876" cy="45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7265"/>
            <a:ext cx="73973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 10 A&amp;W –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60500"/>
            <a:ext cx="8008741" cy="3644636"/>
          </a:xfrm>
        </p:spPr>
        <p:txBody>
          <a:bodyPr>
            <a:normAutofit/>
          </a:bodyPr>
          <a:lstStyle/>
          <a:p>
            <a:r>
              <a:rPr lang="en-US" u="sng" dirty="0" smtClean="0"/>
              <a:t>Next Class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Unit 1 Test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Please hand in your 1.5 Assignments at the front of class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Today we will review the following concepts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0000"/>
                </a:solidFill>
              </a:rPr>
              <a:t>Ratio’s and Proportions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0000"/>
                </a:solidFill>
              </a:rPr>
              <a:t>Unit Price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0000"/>
                </a:solidFill>
              </a:rPr>
              <a:t>Discounts, Markup’s and Tax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>
                <a:solidFill>
                  <a:srgbClr val="000000"/>
                </a:solidFill>
              </a:rPr>
              <a:t>Currency Exchange</a:t>
            </a:r>
          </a:p>
          <a:p>
            <a:pPr marL="914400" lvl="1" indent="-457200">
              <a:buFont typeface="+mj-lt"/>
              <a:buAutoNum type="alphaLcPeriod"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Before you start the review package, let’s try a couple examples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9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the Unit 1 Review Assignment from the front of the room</a:t>
            </a:r>
          </a:p>
          <a:p>
            <a:r>
              <a:rPr lang="en-US" dirty="0" smtClean="0"/>
              <a:t>Work on this assignment for the rest of the class</a:t>
            </a:r>
          </a:p>
          <a:p>
            <a:r>
              <a:rPr lang="en-US" dirty="0" smtClean="0"/>
              <a:t>This assignment is </a:t>
            </a:r>
            <a:r>
              <a:rPr lang="en-US" dirty="0" smtClean="0">
                <a:solidFill>
                  <a:srgbClr val="FF0000"/>
                </a:solidFill>
              </a:rPr>
              <a:t>due NEXT CLASS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0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Ratio’s and Proportions</a:t>
            </a:r>
          </a:p>
          <a:p>
            <a:r>
              <a:rPr lang="en-US" sz="1800" dirty="0" smtClean="0"/>
              <a:t>A 12-muffin recipe calls for 2 cups of sugar for every 5 cups of flour.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800" dirty="0" smtClean="0"/>
              <a:t>Write the ratio sugar to flour as a proportion.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800" dirty="0" smtClean="0"/>
              <a:t>Write one </a:t>
            </a:r>
            <a:r>
              <a:rPr lang="en-US" sz="1800" i="1" u="sng" dirty="0" smtClean="0"/>
              <a:t>Equivalent</a:t>
            </a:r>
            <a:r>
              <a:rPr lang="en-US" sz="1800" dirty="0" smtClean="0"/>
              <a:t> ratio’s for sugar to flour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800" dirty="0" smtClean="0"/>
              <a:t>How many cups of sugar and flour would you need to make 36 muffins?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800" dirty="0" smtClean="0"/>
              <a:t>How many cups of sugar would you need if you planned on using 25 cups of flour?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231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14" y="1333501"/>
            <a:ext cx="8484715" cy="35758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Unit Price: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a package of 12 pens cost $38.98, what is the cost of 1 </a:t>
            </a:r>
            <a:r>
              <a:rPr lang="en-US" dirty="0" smtClean="0"/>
              <a:t>pen?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25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14" y="1333501"/>
            <a:ext cx="8484715" cy="35758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Items on Sale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price of an item is $150.00, what is the selling price (not with taxes) if the item is </a:t>
            </a:r>
            <a:r>
              <a:rPr lang="en-US" dirty="0" smtClean="0"/>
              <a:t>marked down 15%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1216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14" y="1333501"/>
            <a:ext cx="8484715" cy="35758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Taxes</a:t>
            </a:r>
          </a:p>
          <a:p>
            <a:pPr marL="0" indent="0">
              <a:buNone/>
            </a:pPr>
            <a:r>
              <a:rPr lang="en-US" dirty="0" smtClean="0"/>
              <a:t>In Regina </a:t>
            </a:r>
            <a:r>
              <a:rPr lang="en-US" dirty="0"/>
              <a:t>the price of an item is $50.00, what is the final price including GST and PST (5% each </a:t>
            </a:r>
            <a:r>
              <a:rPr lang="en-US" dirty="0" smtClean="0"/>
              <a:t>in </a:t>
            </a:r>
            <a:r>
              <a:rPr lang="en-US" dirty="0" err="1" smtClean="0"/>
              <a:t>Sask</a:t>
            </a:r>
            <a:r>
              <a:rPr lang="en-US" dirty="0" smtClean="0"/>
              <a:t>)?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14" y="1333501"/>
            <a:ext cx="8484715" cy="35758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Sale and Tax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bakery in Regina is selling day-old buns at a 40% reduction. If the regular price is </a:t>
            </a:r>
            <a:r>
              <a:rPr lang="en-US" dirty="0" smtClean="0"/>
              <a:t>$</a:t>
            </a:r>
            <a:r>
              <a:rPr lang="en-US" dirty="0"/>
              <a:t>4.79/</a:t>
            </a:r>
            <a:r>
              <a:rPr lang="en-US" dirty="0" err="1"/>
              <a:t>doz</a:t>
            </a:r>
            <a:r>
              <a:rPr lang="en-US" dirty="0"/>
              <a:t>, what is the reduced price including a 5% GST tax? </a:t>
            </a:r>
          </a:p>
        </p:txBody>
      </p:sp>
    </p:spTree>
    <p:extLst>
      <p:ext uri="{BB962C8B-B14F-4D97-AF65-F5344CB8AC3E}">
        <p14:creationId xmlns:p14="http://schemas.microsoft.com/office/powerpoint/2010/main" val="77903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14" y="1333501"/>
            <a:ext cx="8484715" cy="3575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Currency Exchange</a:t>
            </a:r>
          </a:p>
          <a:p>
            <a:pPr marL="0" indent="0">
              <a:buNone/>
            </a:pPr>
            <a:r>
              <a:rPr lang="en-US" dirty="0" smtClean="0"/>
              <a:t>James </a:t>
            </a:r>
            <a:r>
              <a:rPr lang="en-US" dirty="0"/>
              <a:t>works for an industrial lighting company. He travels to Hong Kong to attend a trade </a:t>
            </a:r>
            <a:r>
              <a:rPr lang="en-US" dirty="0" smtClean="0"/>
              <a:t>show</a:t>
            </a:r>
            <a:r>
              <a:rPr lang="en-US" dirty="0"/>
              <a:t>. James sees a fluorescent track lighting unit priced at 1295.31 Hong Kong dollars. </a:t>
            </a:r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 the cost in Canadian dollars if $1.00 CAD is worth 7.3181 Hong Kong dollars? </a:t>
            </a:r>
            <a:r>
              <a:rPr lang="en-US" dirty="0" smtClean="0"/>
              <a:t>(1 CAD : 7.3181 HKD)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2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Challenge!</a:t>
            </a:r>
          </a:p>
          <a:p>
            <a:r>
              <a:rPr lang="en-US" dirty="0" smtClean="0"/>
              <a:t>You have a $1000 European Dollars (</a:t>
            </a:r>
            <a:r>
              <a:rPr lang="en-US" dirty="0" smtClean="0">
                <a:solidFill>
                  <a:srgbClr val="FF0000"/>
                </a:solidFill>
              </a:rPr>
              <a:t>exciting!!</a:t>
            </a:r>
            <a:r>
              <a:rPr lang="en-US" dirty="0" smtClean="0"/>
              <a:t>).  The exchange rate is 1 CAD: 1.60 Euro.  How many Canadian dollars would you receive if you had to pay 5% for the transaction?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2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You have $1000 Canadian dollars (I wish…).  You are hoping to exchange your money for Australian Dollars.  Unfortunately there is no exchange rate for CAD </a:t>
            </a:r>
            <a:r>
              <a:rPr lang="en-US" sz="1800" dirty="0" smtClean="0">
                <a:sym typeface="Wingdings"/>
              </a:rPr>
              <a:t> AUS.  Fortunately you CAN </a:t>
            </a:r>
            <a:r>
              <a:rPr lang="en-US" sz="1800" smtClean="0">
                <a:sym typeface="Wingdings"/>
              </a:rPr>
              <a:t>exchange </a:t>
            </a:r>
            <a:r>
              <a:rPr lang="en-US" sz="1800" smtClean="0">
                <a:sym typeface="Wingdings"/>
              </a:rPr>
              <a:t>your </a:t>
            </a:r>
            <a:r>
              <a:rPr lang="en-US" sz="1800" dirty="0" smtClean="0">
                <a:sym typeface="Wingdings"/>
              </a:rPr>
              <a:t>money to British Pounds.  And an exchange rate from GBP to AUS… How would you solve this problem?</a:t>
            </a:r>
          </a:p>
          <a:p>
            <a:pPr algn="ctr"/>
            <a:r>
              <a:rPr lang="en-US" sz="1800" dirty="0" smtClean="0">
                <a:sym typeface="Wingdings"/>
              </a:rPr>
              <a:t>1 CAD : 1.70 GBP</a:t>
            </a:r>
          </a:p>
          <a:p>
            <a:pPr algn="ctr"/>
            <a:r>
              <a:rPr lang="en-US" sz="1800" dirty="0" smtClean="0">
                <a:sym typeface="Wingdings"/>
              </a:rPr>
              <a:t>1 GBP : 2.5 AUS</a:t>
            </a:r>
          </a:p>
          <a:p>
            <a:pPr algn="ctr"/>
            <a:endParaRPr lang="en-US" sz="1800" dirty="0">
              <a:sym typeface="Wingdings"/>
            </a:endParaRPr>
          </a:p>
          <a:p>
            <a:pPr algn="ctr"/>
            <a:endParaRPr lang="en-US" sz="1800" dirty="0" smtClean="0">
              <a:sym typeface="Wingdings"/>
            </a:endParaRPr>
          </a:p>
          <a:p>
            <a:pPr algn="ctr"/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Note: This is not a good method to exchange money!  Two many exchanges leads to more fees!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6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459</TotalTime>
  <Words>499</Words>
  <Application>Microsoft Macintosh PowerPoint</Application>
  <PresentationFormat>On-screen Show (16:10)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Math 10 A&amp;W – Class starter</vt:lpstr>
      <vt:lpstr>Chapter 1 Review</vt:lpstr>
      <vt:lpstr>Chapter 1 Review</vt:lpstr>
      <vt:lpstr>Chapter 1 Review</vt:lpstr>
      <vt:lpstr>Chapter 1 Review</vt:lpstr>
      <vt:lpstr>Chapter 1 Review</vt:lpstr>
      <vt:lpstr>Chapter 1 Review</vt:lpstr>
      <vt:lpstr>Chapter 1 Review</vt:lpstr>
      <vt:lpstr>Chapter 1 Review</vt:lpstr>
      <vt:lpstr>Chapter 1 Review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10 A&amp;W – Class starter</dc:title>
  <dc:creator>Scott Lawson</dc:creator>
  <cp:lastModifiedBy>Scott Lawson</cp:lastModifiedBy>
  <cp:revision>5</cp:revision>
  <dcterms:created xsi:type="dcterms:W3CDTF">2012-10-14T18:09:07Z</dcterms:created>
  <dcterms:modified xsi:type="dcterms:W3CDTF">2012-10-15T21:35:45Z</dcterms:modified>
</cp:coreProperties>
</file>