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56" r:id="rId4"/>
    <p:sldId id="258" r:id="rId5"/>
    <p:sldId id="257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4" y="-5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610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747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304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5284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671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381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793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139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863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7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57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12-10-11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58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10 A&amp;W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Please take out a piece of paper</a:t>
            </a:r>
          </a:p>
          <a:p>
            <a:r>
              <a:rPr lang="en-US" sz="2200" dirty="0" smtClean="0"/>
              <a:t>Write a Title Math 10 A&amp;W Class Starter – Currency Exchange</a:t>
            </a:r>
          </a:p>
          <a:p>
            <a:r>
              <a:rPr lang="en-US" sz="2200" dirty="0" smtClean="0"/>
              <a:t>Solve the following problem:</a:t>
            </a:r>
          </a:p>
          <a:p>
            <a:pPr marL="493776" indent="-457200">
              <a:buFont typeface="+mj-lt"/>
              <a:buAutoNum type="arabicPeriod"/>
            </a:pPr>
            <a:r>
              <a:rPr lang="en-US" sz="2200" dirty="0" smtClean="0"/>
              <a:t>How many American Dollars would you get for $400 CAD? </a:t>
            </a:r>
          </a:p>
          <a:p>
            <a:pPr marL="36576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(1 CAD = 1.03 USD)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993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10 A&amp;W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Solve the following problem:</a:t>
            </a:r>
          </a:p>
          <a:p>
            <a:pPr marL="493776" indent="-457200">
              <a:buFont typeface="+mj-lt"/>
              <a:buAutoNum type="arabicPeriod" startAt="2"/>
            </a:pPr>
            <a:r>
              <a:rPr lang="en-US" sz="2200" dirty="0" smtClean="0"/>
              <a:t>How many Canadian Dollars would you get for $675 USD? </a:t>
            </a:r>
          </a:p>
          <a:p>
            <a:pPr marL="36576" indent="0">
              <a:buNone/>
            </a:pPr>
            <a:r>
              <a:rPr lang="en-US" sz="2200" dirty="0" smtClean="0"/>
              <a:t>	(1 CAD = 1.03 USD)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9762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10 A&amp;W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Solve the following problem:</a:t>
            </a:r>
          </a:p>
          <a:p>
            <a:pPr marL="493776" indent="-457200">
              <a:buFont typeface="+mj-lt"/>
              <a:buAutoNum type="arabicPeriod" startAt="3"/>
            </a:pPr>
            <a:r>
              <a:rPr lang="en-US" sz="2200" dirty="0" smtClean="0"/>
              <a:t>Given the exchange rate of 0.1736 between the Norwegian Krone and the Canadian dollar (0.1736 </a:t>
            </a:r>
            <a:r>
              <a:rPr lang="en-US" sz="2200" dirty="0" smtClean="0"/>
              <a:t>CAD</a:t>
            </a:r>
            <a:r>
              <a:rPr lang="en-US" sz="2200" dirty="0" smtClean="0"/>
              <a:t> </a:t>
            </a:r>
            <a:r>
              <a:rPr lang="en-US" sz="2200" dirty="0" smtClean="0"/>
              <a:t>: </a:t>
            </a:r>
            <a:r>
              <a:rPr lang="en-US" sz="2200" smtClean="0"/>
              <a:t>1 </a:t>
            </a:r>
            <a:r>
              <a:rPr lang="en-US" sz="2200" smtClean="0"/>
              <a:t>Krone</a:t>
            </a:r>
            <a:r>
              <a:rPr lang="en-US" sz="2200" smtClean="0"/>
              <a:t>)</a:t>
            </a:r>
            <a:r>
              <a:rPr lang="en-US" sz="2200" dirty="0" smtClean="0"/>
              <a:t>, what would the price be in Canadian Dollars of an item that costs 275 Krone?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5892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10 A&amp;W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Solve the following problem:</a:t>
            </a:r>
          </a:p>
          <a:p>
            <a:pPr marL="493776" indent="-457200">
              <a:buFont typeface="+mj-lt"/>
              <a:buAutoNum type="arabicPeriod" startAt="4"/>
            </a:pPr>
            <a:r>
              <a:rPr lang="en-US" sz="2200" dirty="0" smtClean="0"/>
              <a:t>A hand-woven shawl costs 45 Botswana Pula.  How much does it cost in Canadian dollars if the exchange rate is 0.1515? </a:t>
            </a:r>
          </a:p>
          <a:p>
            <a:pPr marL="36576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(1 CAD : 0.1515 Pula)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812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Collect the first currency exchange worksheet from the front of the 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Work your way through the worksheet and hand it in when finished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In-Class Work: Collect the second Currency exchange worksheet from the front of the 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This is due next class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377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 is Coming…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first Unit is coming to a close…</a:t>
            </a:r>
          </a:p>
          <a:p>
            <a:r>
              <a:rPr lang="en-US" dirty="0" smtClean="0"/>
              <a:t>Next class Oct 15</a:t>
            </a:r>
            <a:r>
              <a:rPr lang="en-US" baseline="30000" dirty="0" smtClean="0"/>
              <a:t>th</a:t>
            </a:r>
            <a:r>
              <a:rPr lang="en-US" dirty="0" smtClean="0"/>
              <a:t> we will review</a:t>
            </a:r>
          </a:p>
          <a:p>
            <a:r>
              <a:rPr lang="en-US" dirty="0" smtClean="0"/>
              <a:t>The following Wed Oct 17</a:t>
            </a:r>
            <a:r>
              <a:rPr lang="en-US" baseline="30000" dirty="0" smtClean="0"/>
              <a:t>th</a:t>
            </a:r>
            <a:r>
              <a:rPr lang="en-US" dirty="0" smtClean="0"/>
              <a:t> will be the test</a:t>
            </a:r>
          </a:p>
          <a:p>
            <a:r>
              <a:rPr lang="en-US" dirty="0" smtClean="0"/>
              <a:t>If you miss the class you MUST set up an appointment to re-write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7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249</Words>
  <Application>Microsoft Macintosh PowerPoint</Application>
  <PresentationFormat>On-screen Show (16:10)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Math 10 A&amp;W Class Starter</vt:lpstr>
      <vt:lpstr>Math 10 A&amp;W Class Starter</vt:lpstr>
      <vt:lpstr>Math 10 A&amp;W Class Starter</vt:lpstr>
      <vt:lpstr>Math 10 A&amp;W Class Starter</vt:lpstr>
      <vt:lpstr>Currency Exchange</vt:lpstr>
      <vt:lpstr>Unit Test is Coming…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10 A&amp;W Class Starter</dc:title>
  <dc:creator>Scott Lawson</dc:creator>
  <cp:lastModifiedBy>Scott Lawson</cp:lastModifiedBy>
  <cp:revision>4</cp:revision>
  <dcterms:created xsi:type="dcterms:W3CDTF">2012-10-10T23:08:07Z</dcterms:created>
  <dcterms:modified xsi:type="dcterms:W3CDTF">2012-10-11T21:00:55Z</dcterms:modified>
</cp:coreProperties>
</file>