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4" r:id="rId16"/>
    <p:sldId id="269" r:id="rId17"/>
    <p:sldId id="270" r:id="rId18"/>
    <p:sldId id="277" r:id="rId19"/>
    <p:sldId id="278" r:id="rId20"/>
    <p:sldId id="279" r:id="rId21"/>
    <p:sldId id="280" r:id="rId22"/>
    <p:sldId id="281" r:id="rId23"/>
    <p:sldId id="282" r:id="rId24"/>
    <p:sldId id="275" r:id="rId25"/>
    <p:sldId id="271" r:id="rId26"/>
    <p:sldId id="272" r:id="rId27"/>
    <p:sldId id="276" r:id="rId2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5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1040"/>
            <a:ext cx="7772400" cy="8153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94000"/>
            <a:ext cx="7772400" cy="7315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807720"/>
            <a:ext cx="3657600" cy="967740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425823"/>
            <a:ext cx="3657600" cy="462803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1775460"/>
            <a:ext cx="3657600" cy="29870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59480"/>
            <a:ext cx="7776882" cy="845820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381000"/>
            <a:ext cx="5486400" cy="30367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62618"/>
            <a:ext cx="7776882" cy="844176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4317999"/>
            <a:ext cx="7776882" cy="79188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381000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046194"/>
            <a:ext cx="2331720" cy="13716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444500"/>
            <a:ext cx="1600200" cy="4660636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44500"/>
            <a:ext cx="6019800" cy="46606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57618"/>
            <a:ext cx="7770813" cy="354751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56001"/>
            <a:ext cx="7772400" cy="814294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1500"/>
            <a:ext cx="7770813" cy="72838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7" y="353875"/>
            <a:ext cx="5031609" cy="2813167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825500"/>
            <a:ext cx="7770813" cy="145256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297206"/>
            <a:ext cx="7770813" cy="10682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7115"/>
            <a:ext cx="3611880" cy="363802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467115"/>
            <a:ext cx="3611880" cy="363802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2000"/>
            <a:ext cx="3611880" cy="307313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292413"/>
            <a:ext cx="3611880" cy="51173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032000"/>
            <a:ext cx="3611880" cy="307313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1826559"/>
            <a:ext cx="3429000" cy="1323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809625"/>
            <a:ext cx="3657600" cy="968375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81000"/>
            <a:ext cx="3657600" cy="472413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1778001"/>
            <a:ext cx="3657600" cy="29845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100853"/>
            <a:ext cx="7770813" cy="11915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460500"/>
            <a:ext cx="7770813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1A24CD3-204F-4468-8EE4-28A6668D006A}" type="datetimeFigureOut">
              <a:rPr lang="en-US" smtClean="0"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296959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93" y="4195536"/>
            <a:ext cx="8629464" cy="947964"/>
          </a:xfrm>
        </p:spPr>
        <p:txBody>
          <a:bodyPr>
            <a:normAutofit/>
          </a:bodyPr>
          <a:lstStyle/>
          <a:p>
            <a:r>
              <a:rPr lang="en-US" dirty="0" smtClean="0"/>
              <a:t>Math 10 A&amp;W – Class 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793" y="571500"/>
            <a:ext cx="8629464" cy="3624036"/>
          </a:xfrm>
        </p:spPr>
        <p:txBody>
          <a:bodyPr/>
          <a:lstStyle/>
          <a:p>
            <a:r>
              <a:rPr lang="en-US" dirty="0" smtClean="0"/>
              <a:t>Please hand in your Surface Area of 3D objects worksheets at the front of the class</a:t>
            </a:r>
          </a:p>
          <a:p>
            <a:r>
              <a:rPr lang="en-US" dirty="0" smtClean="0"/>
              <a:t>Find a partner and sit next to your partner at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06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78" y="1557618"/>
            <a:ext cx="8478045" cy="35475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area of a rectangle with perimeter 177.6 mm and base length 39.9 </a:t>
            </a:r>
            <a:r>
              <a:rPr lang="en-US" dirty="0" smtClean="0"/>
              <a:t>mm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P = 2 x W + 2 x L</a:t>
            </a:r>
          </a:p>
          <a:p>
            <a:pPr marL="0" indent="0">
              <a:buNone/>
            </a:pPr>
            <a:r>
              <a:rPr lang="en-US" dirty="0" smtClean="0"/>
              <a:t>W = 48.9 mm</a:t>
            </a:r>
          </a:p>
          <a:p>
            <a:pPr marL="0" indent="0">
              <a:buNone/>
            </a:pPr>
            <a:r>
              <a:rPr lang="en-US" dirty="0" smtClean="0"/>
              <a:t>A = W x L</a:t>
            </a:r>
          </a:p>
          <a:p>
            <a:pPr marL="0" indent="0">
              <a:buNone/>
            </a:pPr>
            <a:r>
              <a:rPr lang="en-US" dirty="0" smtClean="0"/>
              <a:t>A = 48.9 mm x 39.9 mm =1951.1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6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39" y="1557618"/>
            <a:ext cx="8142376" cy="35475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base of a rectangle is 22 cm and the area is 484 </a:t>
            </a:r>
            <a:r>
              <a:rPr lang="en-US" dirty="0" smtClean="0"/>
              <a:t>cm</a:t>
            </a:r>
            <a:r>
              <a:rPr lang="en-US" baseline="30000" dirty="0" smtClean="0"/>
              <a:t>2</a:t>
            </a:r>
            <a:r>
              <a:rPr lang="en-US" dirty="0" smtClean="0"/>
              <a:t> , </a:t>
            </a:r>
            <a:r>
              <a:rPr lang="en-US" dirty="0"/>
              <a:t>what is the height of the rectangle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 = b x h ÷ 2</a:t>
            </a:r>
          </a:p>
          <a:p>
            <a:pPr marL="0" indent="0">
              <a:buNone/>
            </a:pPr>
            <a:r>
              <a:rPr lang="en-US" dirty="0" smtClean="0"/>
              <a:t>H = A x </a:t>
            </a:r>
            <a:r>
              <a:rPr lang="en-US" dirty="0"/>
              <a:t>2 </a:t>
            </a:r>
            <a:r>
              <a:rPr lang="en-US" dirty="0" smtClean="0"/>
              <a:t>÷ b</a:t>
            </a:r>
          </a:p>
          <a:p>
            <a:pPr marL="0" indent="0">
              <a:buNone/>
            </a:pPr>
            <a:r>
              <a:rPr lang="en-US" dirty="0" smtClean="0"/>
              <a:t>H =  484 cm</a:t>
            </a:r>
            <a:r>
              <a:rPr lang="en-US" baseline="30000" dirty="0" smtClean="0"/>
              <a:t>2</a:t>
            </a:r>
            <a:r>
              <a:rPr lang="en-US" dirty="0" smtClean="0"/>
              <a:t> x 2 ÷ 22 cm = 44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6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8000" dirty="0" smtClean="0"/>
              <a:t>SWITCH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4577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78" y="1557618"/>
            <a:ext cx="8478045" cy="35475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area of a pie that measures 20 cm’s from one side of the </a:t>
            </a:r>
            <a:r>
              <a:rPr lang="en-US" dirty="0" smtClean="0"/>
              <a:t>pie </a:t>
            </a:r>
            <a:r>
              <a:rPr lang="en-US" dirty="0" smtClean="0"/>
              <a:t>through the middle to the other side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r = D ÷ 2</a:t>
            </a:r>
          </a:p>
          <a:p>
            <a:pPr marL="0" indent="0">
              <a:buNone/>
            </a:pPr>
            <a:r>
              <a:rPr lang="en-US" dirty="0" smtClean="0"/>
              <a:t>R = 20 cm ÷ 2 = 10 cm</a:t>
            </a:r>
          </a:p>
          <a:p>
            <a:pPr marL="0" indent="0">
              <a:buNone/>
            </a:pPr>
            <a:r>
              <a:rPr lang="en-US" dirty="0" smtClean="0"/>
              <a:t>A = π x r</a:t>
            </a:r>
            <a:r>
              <a:rPr lang="en-US" baseline="30000" dirty="0" smtClean="0"/>
              <a:t>2</a:t>
            </a:r>
            <a:r>
              <a:rPr lang="en-US" dirty="0" smtClean="0"/>
              <a:t> = π x (10 cm)</a:t>
            </a:r>
            <a:r>
              <a:rPr lang="en-US" baseline="30000" dirty="0" smtClean="0"/>
              <a:t>2</a:t>
            </a:r>
            <a:r>
              <a:rPr lang="en-US" dirty="0" smtClean="0"/>
              <a:t> = 314.2 cm</a:t>
            </a:r>
            <a:r>
              <a:rPr lang="en-US" baseline="30000" dirty="0" smtClean="0"/>
              <a:t>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3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2-D area of Ancient Redwood tree stump that measures </a:t>
            </a:r>
            <a:r>
              <a:rPr lang="en-US" dirty="0"/>
              <a:t>3.14 </a:t>
            </a:r>
            <a:r>
              <a:rPr lang="en-US" dirty="0" smtClean="0"/>
              <a:t>m around the stump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 = 3.14 m</a:t>
            </a:r>
          </a:p>
          <a:p>
            <a:pPr marL="0" indent="0">
              <a:buNone/>
            </a:pPr>
            <a:r>
              <a:rPr lang="en-US" dirty="0" smtClean="0"/>
              <a:t>r = C ÷ (2 x π) = 3.14 m ÷ </a:t>
            </a:r>
            <a:r>
              <a:rPr lang="en-US" dirty="0"/>
              <a:t>(2 x π) </a:t>
            </a:r>
            <a:r>
              <a:rPr lang="en-US" dirty="0" smtClean="0"/>
              <a:t>= 0.5 m</a:t>
            </a:r>
          </a:p>
          <a:p>
            <a:pPr marL="0" indent="0">
              <a:buNone/>
            </a:pPr>
            <a:r>
              <a:rPr lang="en-US" dirty="0"/>
              <a:t>A = π x r</a:t>
            </a:r>
            <a:r>
              <a:rPr lang="en-US" baseline="30000" dirty="0"/>
              <a:t>2</a:t>
            </a:r>
            <a:r>
              <a:rPr lang="en-US" dirty="0"/>
              <a:t> = π x </a:t>
            </a:r>
            <a:r>
              <a:rPr lang="en-US" dirty="0" smtClean="0"/>
              <a:t>(0.5 </a:t>
            </a:r>
            <a:r>
              <a:rPr lang="en-US" dirty="0"/>
              <a:t>cm)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smtClean="0"/>
              <a:t>0.8 </a:t>
            </a:r>
            <a:r>
              <a:rPr lang="en-US" dirty="0"/>
              <a:t>cm</a:t>
            </a:r>
            <a:r>
              <a:rPr lang="en-US" baseline="30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2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8000" dirty="0" smtClean="0"/>
              <a:t>SWITCH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4577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surface area </a:t>
            </a:r>
            <a:r>
              <a:rPr lang="en-US" dirty="0" smtClean="0"/>
              <a:t>of the </a:t>
            </a:r>
            <a:r>
              <a:rPr lang="en-US" dirty="0"/>
              <a:t>cinder-cone volcano shown </a:t>
            </a:r>
            <a:r>
              <a:rPr lang="en-US" dirty="0" smtClean="0"/>
              <a:t>to the right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35.9 mi</a:t>
            </a:r>
            <a:r>
              <a:rPr lang="en-US" baseline="30000" dirty="0" smtClean="0"/>
              <a:t>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Screen Shot 2012-11-24 at 1.20.24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1" r="-3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533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1" y="1467115"/>
            <a:ext cx="3869459" cy="3638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local college has </a:t>
            </a:r>
            <a:r>
              <a:rPr lang="en-US" dirty="0" smtClean="0"/>
              <a:t>a greenhouse </a:t>
            </a:r>
            <a:r>
              <a:rPr lang="en-US" dirty="0"/>
              <a:t>that is shaped like a </a:t>
            </a:r>
            <a:r>
              <a:rPr lang="en-US" dirty="0" smtClean="0"/>
              <a:t>square pyramid</a:t>
            </a:r>
            <a:r>
              <a:rPr lang="en-US" dirty="0"/>
              <a:t>, as shown below. The </a:t>
            </a:r>
            <a:r>
              <a:rPr lang="en-US" dirty="0" smtClean="0"/>
              <a:t>lateral faces </a:t>
            </a:r>
            <a:r>
              <a:rPr lang="en-US" dirty="0"/>
              <a:t>of the greenhouse are made </a:t>
            </a:r>
            <a:r>
              <a:rPr lang="en-US" dirty="0" smtClean="0"/>
              <a:t>of glass</a:t>
            </a:r>
            <a:r>
              <a:rPr lang="en-US" dirty="0"/>
              <a:t>. Find the surface area of the </a:t>
            </a:r>
            <a:r>
              <a:rPr lang="en-US" dirty="0" smtClean="0"/>
              <a:t>glass on </a:t>
            </a:r>
            <a:r>
              <a:rPr lang="en-US" dirty="0"/>
              <a:t>the greenhouse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297 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Screen Shot 2012-11-24 at 1.20.54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08" b="-7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7372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8000" dirty="0" smtClean="0"/>
              <a:t>SWITCH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835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top and sides of the </a:t>
            </a:r>
            <a:r>
              <a:rPr lang="en-US" dirty="0" smtClean="0"/>
              <a:t>cake shown </a:t>
            </a:r>
            <a:r>
              <a:rPr lang="en-US" dirty="0"/>
              <a:t>below are to be covered </a:t>
            </a:r>
            <a:r>
              <a:rPr lang="en-US" dirty="0" smtClean="0"/>
              <a:t>in frosting</a:t>
            </a:r>
            <a:r>
              <a:rPr lang="en-US" dirty="0"/>
              <a:t>. Calculate the area that will </a:t>
            </a:r>
            <a:r>
              <a:rPr lang="en-US" dirty="0" smtClean="0"/>
              <a:t>be covered </a:t>
            </a:r>
            <a:r>
              <a:rPr lang="en-US" dirty="0"/>
              <a:t>with frosting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192 in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5" name="Content Placeholder 4" descr="Screen Shot 2012-11-24 at 1.17.44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309" b="-513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886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71" y="1557618"/>
            <a:ext cx="8493388" cy="354751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Ask yourself the following </a:t>
            </a:r>
            <a:r>
              <a:rPr lang="en-US" b="1" u="sng" dirty="0" smtClean="0"/>
              <a:t>question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What approach do I take to answering a word problem in math class?</a:t>
            </a:r>
          </a:p>
          <a:p>
            <a:r>
              <a:rPr lang="en-US" dirty="0" smtClean="0"/>
              <a:t>Discuss the question with your partner, in 3 minutes I will ask you to share your approach with the class.</a:t>
            </a:r>
          </a:p>
          <a:p>
            <a:r>
              <a:rPr lang="en-US" dirty="0" smtClean="0"/>
              <a:t>Ex: I read the question at LEAST twice before starting the problem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2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Phil is planning to </a:t>
            </a:r>
            <a:r>
              <a:rPr lang="en-US" dirty="0" smtClean="0"/>
              <a:t>shingle the </a:t>
            </a:r>
            <a:r>
              <a:rPr lang="en-US" dirty="0"/>
              <a:t>triangular roof on his barn </a:t>
            </a:r>
            <a:r>
              <a:rPr lang="en-US" dirty="0" smtClean="0"/>
              <a:t>shown below</a:t>
            </a:r>
            <a:r>
              <a:rPr lang="en-US" dirty="0"/>
              <a:t>. How many square feet will he </a:t>
            </a:r>
            <a:r>
              <a:rPr lang="en-US" dirty="0" smtClean="0"/>
              <a:t>be shingling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2918.4 ft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5" name="Content Placeholder 4" descr="Screen Shot 2012-11-24 at 1.18.52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740" b="-44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557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8000" dirty="0" smtClean="0"/>
              <a:t>SWITCH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1045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top of a costume hat </a:t>
            </a:r>
            <a:r>
              <a:rPr lang="en-US" dirty="0" smtClean="0"/>
              <a:t>is shaped </a:t>
            </a:r>
            <a:r>
              <a:rPr lang="en-US" dirty="0"/>
              <a:t>like a triangular pyramid, </a:t>
            </a:r>
            <a:r>
              <a:rPr lang="en-US" dirty="0" smtClean="0"/>
              <a:t>as shown </a:t>
            </a:r>
            <a:r>
              <a:rPr lang="en-US" dirty="0"/>
              <a:t>below. How much black felt </a:t>
            </a:r>
            <a:r>
              <a:rPr lang="en-US" dirty="0" smtClean="0"/>
              <a:t>is needed </a:t>
            </a:r>
            <a:r>
              <a:rPr lang="en-US" dirty="0"/>
              <a:t>to cover the sides of </a:t>
            </a:r>
            <a:r>
              <a:rPr lang="en-US" dirty="0" smtClean="0"/>
              <a:t>the pyramid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148.5 in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6" name="Content Placeholder 5" descr="Screen Shot 2012-11-24 at 1.22.58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224" b="-162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949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59" y="1292413"/>
            <a:ext cx="4193615" cy="3812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When the butterfly net </a:t>
            </a:r>
            <a:r>
              <a:rPr lang="en-US" sz="2000" dirty="0" smtClean="0"/>
              <a:t>shown below </a:t>
            </a:r>
            <a:r>
              <a:rPr lang="en-US" sz="2000" dirty="0"/>
              <a:t>is fully extended, it forms </a:t>
            </a:r>
            <a:r>
              <a:rPr lang="en-US" sz="2000" dirty="0" smtClean="0"/>
              <a:t>the shape </a:t>
            </a:r>
            <a:r>
              <a:rPr lang="en-US" sz="2000" dirty="0"/>
              <a:t>of a cone with a diameter of </a:t>
            </a:r>
            <a:r>
              <a:rPr lang="en-US" sz="2000" dirty="0" smtClean="0"/>
              <a:t>12 </a:t>
            </a:r>
            <a:r>
              <a:rPr lang="en-US" sz="2000" dirty="0"/>
              <a:t>inches and a slant height of </a:t>
            </a:r>
            <a:r>
              <a:rPr lang="en-US" sz="2000" dirty="0" smtClean="0"/>
              <a:t>26 inches</a:t>
            </a:r>
            <a:r>
              <a:rPr lang="en-US" sz="2000" dirty="0"/>
              <a:t>. Calculate the amount of </a:t>
            </a:r>
            <a:r>
              <a:rPr lang="en-US" sz="2000" dirty="0" smtClean="0"/>
              <a:t>mesh material </a:t>
            </a:r>
            <a:r>
              <a:rPr lang="en-US" sz="2000" dirty="0"/>
              <a:t>needed to make the </a:t>
            </a:r>
            <a:r>
              <a:rPr lang="en-US" sz="2000" dirty="0" smtClean="0"/>
              <a:t>butterfly net</a:t>
            </a:r>
            <a:r>
              <a:rPr lang="en-US" sz="2000" dirty="0" smtClean="0"/>
              <a:t>. (note: the opening of the cone does not require mesh.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490.0 in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6" name="Content Placeholder 5" descr="Screen Shot 2012-11-24 at 1.23.2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010" b="-300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787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8000" dirty="0" smtClean="0"/>
              <a:t>SWITCH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45778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78" y="1557618"/>
            <a:ext cx="8478045" cy="35475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Jim has been hired to make a jewelry box.  If the box is 12 inches long, 6 inches deep and 9 inches tall, how much veneer will it take to cover the all the exterior except the base, assuming no waste.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dirty="0" smtClean="0"/>
              <a:t>: 396.0 in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3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3" y="1557618"/>
            <a:ext cx="8511032" cy="35475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rectangular pyramid in Egypt has a base of 80 meters, a height of 60 meters and a slant height of 72 meters.  What is the surface area of the </a:t>
            </a:r>
            <a:r>
              <a:rPr lang="en-US" dirty="0" smtClean="0"/>
              <a:t>pyramid assuming it was floating about the ground!</a:t>
            </a:r>
          </a:p>
          <a:p>
            <a:pPr marL="0" indent="0">
              <a:buNone/>
            </a:pPr>
            <a:r>
              <a:rPr lang="en-US" dirty="0" err="1" smtClean="0"/>
              <a:t>Ans</a:t>
            </a:r>
            <a:r>
              <a:rPr lang="en-US" smtClean="0"/>
              <a:t>: 12240 m</a:t>
            </a:r>
            <a:r>
              <a:rPr lang="en-US" baseline="3000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2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3D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</a:t>
            </a:r>
            <a:r>
              <a:rPr lang="en-US" dirty="0"/>
              <a:t>t</a:t>
            </a:r>
            <a:r>
              <a:rPr lang="en-US" dirty="0" smtClean="0"/>
              <a:t>he Worksheet for Challenging 3D Objects</a:t>
            </a:r>
          </a:p>
          <a:p>
            <a:r>
              <a:rPr lang="en-US" dirty="0" smtClean="0"/>
              <a:t>Find the Surface Area (Area of surface exposed)</a:t>
            </a:r>
          </a:p>
          <a:p>
            <a:r>
              <a:rPr lang="en-US" dirty="0" smtClean="0"/>
              <a:t>I will collect this at the end of class and you will be allowed time to work through the problems </a:t>
            </a:r>
            <a:r>
              <a:rPr lang="en-US" smtClean="0"/>
              <a:t>next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1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partner, come to the front board and share your strategies to answering word problems</a:t>
            </a:r>
          </a:p>
          <a:p>
            <a:r>
              <a:rPr lang="en-US" dirty="0" smtClean="0"/>
              <a:t>If you agree with another group, write your initials next to </a:t>
            </a:r>
            <a:r>
              <a:rPr lang="en-US" dirty="0" smtClean="0"/>
              <a:t>other</a:t>
            </a:r>
            <a:r>
              <a:rPr lang="en-US" dirty="0" smtClean="0"/>
              <a:t>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40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question asking me to do?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information is the question giving me?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all the information I’m given relevant?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approach/strategy should I take to find an answer?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there anything in my data booklet that could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2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209" y="1557618"/>
            <a:ext cx="8482048" cy="354751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Take out your Data Booklet and collect a ruler, calculator and at least 2 pieces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One partner will sit facing the board the other with their back to the board (do not turn to face the projection at any time)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partner facing the board will use verbal cues to guide his/her partner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partner facing the board is NOT allowed to write or use ANY visual cues (i.e. pointing)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with the back to the board will solve the problem with the guidance of their partner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621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start nice and easy…</a:t>
            </a:r>
          </a:p>
          <a:p>
            <a:r>
              <a:rPr lang="en-US" dirty="0" smtClean="0"/>
              <a:t>Please start by drawing the object</a:t>
            </a:r>
          </a:p>
          <a:p>
            <a:r>
              <a:rPr lang="en-US" dirty="0" smtClean="0"/>
              <a:t>Please show ALL work and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8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perimeter of a rectangle with a length of 5 m and a width of 8 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 = 5m + 5m + 8m + 8m = 26m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1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circumference of a circle with a radius of 2 m’s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 = π x 2 x r </a:t>
            </a:r>
          </a:p>
          <a:p>
            <a:pPr marL="0" indent="0">
              <a:buNone/>
            </a:pPr>
            <a:r>
              <a:rPr lang="en-US" dirty="0" smtClean="0"/>
              <a:t>C </a:t>
            </a:r>
            <a:r>
              <a:rPr lang="en-US" dirty="0"/>
              <a:t>= </a:t>
            </a:r>
            <a:r>
              <a:rPr lang="en-US" dirty="0" smtClean="0"/>
              <a:t>π x 2 x 2m = 12.6m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1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8000" dirty="0" smtClean="0"/>
              <a:t>SWITCH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353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93</TotalTime>
  <Words>957</Words>
  <Application>Microsoft Macintosh PowerPoint</Application>
  <PresentationFormat>On-screen Show (16:10)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Story</vt:lpstr>
      <vt:lpstr>Math 10 A&amp;W – Class Starter</vt:lpstr>
      <vt:lpstr>Answering Word Problems</vt:lpstr>
      <vt:lpstr>Answering Word Problems</vt:lpstr>
      <vt:lpstr>Questions to Ask yourself</vt:lpstr>
      <vt:lpstr>Word Problems Practice</vt:lpstr>
      <vt:lpstr>Easy to Hard</vt:lpstr>
      <vt:lpstr>Partner 1</vt:lpstr>
      <vt:lpstr>Partner 2</vt:lpstr>
      <vt:lpstr>PowerPoint Presentation</vt:lpstr>
      <vt:lpstr>Partner 1</vt:lpstr>
      <vt:lpstr>Partner 2</vt:lpstr>
      <vt:lpstr>PowerPoint Presentation</vt:lpstr>
      <vt:lpstr>Partner 1</vt:lpstr>
      <vt:lpstr>Partner 2</vt:lpstr>
      <vt:lpstr>PowerPoint Presentation</vt:lpstr>
      <vt:lpstr>Partner 1</vt:lpstr>
      <vt:lpstr>Partner 2</vt:lpstr>
      <vt:lpstr>PowerPoint Presentation</vt:lpstr>
      <vt:lpstr>Partner 1</vt:lpstr>
      <vt:lpstr>Partner 2</vt:lpstr>
      <vt:lpstr>PowerPoint Presentation</vt:lpstr>
      <vt:lpstr>Partner 1</vt:lpstr>
      <vt:lpstr>Partner 2</vt:lpstr>
      <vt:lpstr>PowerPoint Presentation</vt:lpstr>
      <vt:lpstr>Partner 1</vt:lpstr>
      <vt:lpstr>Partner 2</vt:lpstr>
      <vt:lpstr>Challenging 3D Objects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10 A&amp;W – Class Starter</dc:title>
  <dc:creator>Scott Lawson</dc:creator>
  <cp:lastModifiedBy>Scott Lawson</cp:lastModifiedBy>
  <cp:revision>14</cp:revision>
  <dcterms:created xsi:type="dcterms:W3CDTF">2012-11-24T20:17:04Z</dcterms:created>
  <dcterms:modified xsi:type="dcterms:W3CDTF">2012-11-25T23:13:55Z</dcterms:modified>
</cp:coreProperties>
</file>